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Darker Grotesque" panose="020B0604020202020204" charset="0"/>
      <p:regular r:id="rId22"/>
      <p:bold r:id="rId23"/>
    </p:embeddedFont>
    <p:embeddedFont>
      <p:font typeface="Darker Grotesque Light" panose="020B0604020202020204" charset="0"/>
      <p:regular r:id="rId24"/>
      <p:bold r:id="rId25"/>
    </p:embeddedFont>
    <p:embeddedFont>
      <p:font typeface="Darker Grotesque Medium"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54"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 name="Google Shape;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 name="Google Shape;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 name="Google Shape;73;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body" idx="1"/>
          </p:nvPr>
        </p:nvSpPr>
        <p:spPr>
          <a:xfrm>
            <a:off x="1371600" y="3207125"/>
            <a:ext cx="13050300" cy="4896000"/>
          </a:xfrm>
          <a:prstGeom prst="rect">
            <a:avLst/>
          </a:prstGeom>
        </p:spPr>
        <p:txBody>
          <a:bodyPr spcFirstLastPara="1" wrap="square" lIns="0" tIns="0" rIns="0" bIns="0" anchor="t" anchorCtr="0">
            <a:noAutofit/>
          </a:bodyPr>
          <a:lstStyle>
            <a:lvl1pPr marL="457200" lvl="0" indent="-584200">
              <a:spcBef>
                <a:spcPts val="640"/>
              </a:spcBef>
              <a:spcAft>
                <a:spcPts val="0"/>
              </a:spcAft>
              <a:buClr>
                <a:srgbClr val="C2F970"/>
              </a:buClr>
              <a:buSzPts val="5600"/>
              <a:buFont typeface="Darker Grotesque Medium"/>
              <a:buChar char="•"/>
              <a:defRPr sz="5600">
                <a:solidFill>
                  <a:srgbClr val="C2F970"/>
                </a:solidFill>
                <a:latin typeface="Darker Grotesque Medium"/>
                <a:ea typeface="Darker Grotesque Medium"/>
                <a:cs typeface="Darker Grotesque Medium"/>
                <a:sym typeface="Darker Grotesque Medium"/>
              </a:defRPr>
            </a:lvl1pPr>
            <a:lvl2pPr marL="914400" lvl="1" indent="-584200">
              <a:spcBef>
                <a:spcPts val="560"/>
              </a:spcBef>
              <a:spcAft>
                <a:spcPts val="0"/>
              </a:spcAft>
              <a:buClr>
                <a:srgbClr val="C2F970"/>
              </a:buClr>
              <a:buSzPts val="5600"/>
              <a:buFont typeface="Darker Grotesque Medium"/>
              <a:buChar char="–"/>
              <a:defRPr sz="5600">
                <a:solidFill>
                  <a:srgbClr val="C2F970"/>
                </a:solidFill>
                <a:latin typeface="Darker Grotesque Medium"/>
                <a:ea typeface="Darker Grotesque Medium"/>
                <a:cs typeface="Darker Grotesque Medium"/>
                <a:sym typeface="Darker Grotesque Medium"/>
              </a:defRPr>
            </a:lvl2pPr>
            <a:lvl3pPr marL="1371600" lvl="2" indent="-584200">
              <a:spcBef>
                <a:spcPts val="480"/>
              </a:spcBef>
              <a:spcAft>
                <a:spcPts val="0"/>
              </a:spcAft>
              <a:buClr>
                <a:srgbClr val="C2F970"/>
              </a:buClr>
              <a:buSzPts val="5600"/>
              <a:buFont typeface="Darker Grotesque Medium"/>
              <a:buChar char="•"/>
              <a:defRPr sz="5600">
                <a:solidFill>
                  <a:srgbClr val="C2F970"/>
                </a:solidFill>
                <a:latin typeface="Darker Grotesque Medium"/>
                <a:ea typeface="Darker Grotesque Medium"/>
                <a:cs typeface="Darker Grotesque Medium"/>
                <a:sym typeface="Darker Grotesque Medium"/>
              </a:defRPr>
            </a:lvl3pPr>
            <a:lvl4pPr marL="1828800" lvl="3" indent="-584200">
              <a:spcBef>
                <a:spcPts val="400"/>
              </a:spcBef>
              <a:spcAft>
                <a:spcPts val="0"/>
              </a:spcAft>
              <a:buClr>
                <a:srgbClr val="C2F970"/>
              </a:buClr>
              <a:buSzPts val="5600"/>
              <a:buFont typeface="Darker Grotesque Medium"/>
              <a:buChar char="–"/>
              <a:defRPr sz="5600">
                <a:solidFill>
                  <a:srgbClr val="C2F970"/>
                </a:solidFill>
                <a:latin typeface="Darker Grotesque Medium"/>
                <a:ea typeface="Darker Grotesque Medium"/>
                <a:cs typeface="Darker Grotesque Medium"/>
                <a:sym typeface="Darker Grotesque Medium"/>
              </a:defRPr>
            </a:lvl4pPr>
            <a:lvl5pPr marL="2286000" lvl="4" indent="-584200">
              <a:spcBef>
                <a:spcPts val="400"/>
              </a:spcBef>
              <a:spcAft>
                <a:spcPts val="0"/>
              </a:spcAft>
              <a:buClr>
                <a:srgbClr val="C2F970"/>
              </a:buClr>
              <a:buSzPts val="5600"/>
              <a:buFont typeface="Darker Grotesque Medium"/>
              <a:buChar char="»"/>
              <a:defRPr sz="5600">
                <a:solidFill>
                  <a:srgbClr val="C2F970"/>
                </a:solidFill>
                <a:latin typeface="Darker Grotesque Medium"/>
                <a:ea typeface="Darker Grotesque Medium"/>
                <a:cs typeface="Darker Grotesque Medium"/>
                <a:sym typeface="Darker Grotesque Medium"/>
              </a:defRPr>
            </a:lvl5pPr>
            <a:lvl6pPr marL="2743200" lvl="5" indent="-584200">
              <a:spcBef>
                <a:spcPts val="400"/>
              </a:spcBef>
              <a:spcAft>
                <a:spcPts val="0"/>
              </a:spcAft>
              <a:buClr>
                <a:srgbClr val="C2F970"/>
              </a:buClr>
              <a:buSzPts val="5600"/>
              <a:buFont typeface="Darker Grotesque Medium"/>
              <a:buChar char="•"/>
              <a:defRPr sz="5600">
                <a:solidFill>
                  <a:srgbClr val="C2F970"/>
                </a:solidFill>
                <a:latin typeface="Darker Grotesque Medium"/>
                <a:ea typeface="Darker Grotesque Medium"/>
                <a:cs typeface="Darker Grotesque Medium"/>
                <a:sym typeface="Darker Grotesque Medium"/>
              </a:defRPr>
            </a:lvl6pPr>
            <a:lvl7pPr marL="3200400" lvl="6" indent="-584200">
              <a:spcBef>
                <a:spcPts val="400"/>
              </a:spcBef>
              <a:spcAft>
                <a:spcPts val="0"/>
              </a:spcAft>
              <a:buClr>
                <a:srgbClr val="C2F970"/>
              </a:buClr>
              <a:buSzPts val="5600"/>
              <a:buFont typeface="Darker Grotesque Medium"/>
              <a:buChar char="•"/>
              <a:defRPr sz="5600">
                <a:solidFill>
                  <a:srgbClr val="C2F970"/>
                </a:solidFill>
                <a:latin typeface="Darker Grotesque Medium"/>
                <a:ea typeface="Darker Grotesque Medium"/>
                <a:cs typeface="Darker Grotesque Medium"/>
                <a:sym typeface="Darker Grotesque Medium"/>
              </a:defRPr>
            </a:lvl7pPr>
            <a:lvl8pPr marL="3657600" lvl="7" indent="-584200">
              <a:spcBef>
                <a:spcPts val="400"/>
              </a:spcBef>
              <a:spcAft>
                <a:spcPts val="0"/>
              </a:spcAft>
              <a:buClr>
                <a:srgbClr val="C2F970"/>
              </a:buClr>
              <a:buSzPts val="5600"/>
              <a:buFont typeface="Darker Grotesque Medium"/>
              <a:buChar char="•"/>
              <a:defRPr sz="5600">
                <a:solidFill>
                  <a:srgbClr val="C2F970"/>
                </a:solidFill>
                <a:latin typeface="Darker Grotesque Medium"/>
                <a:ea typeface="Darker Grotesque Medium"/>
                <a:cs typeface="Darker Grotesque Medium"/>
                <a:sym typeface="Darker Grotesque Medium"/>
              </a:defRPr>
            </a:lvl8pPr>
            <a:lvl9pPr marL="4114800" lvl="8" indent="-584200">
              <a:spcBef>
                <a:spcPts val="400"/>
              </a:spcBef>
              <a:spcAft>
                <a:spcPts val="0"/>
              </a:spcAft>
              <a:buClr>
                <a:srgbClr val="C2F970"/>
              </a:buClr>
              <a:buSzPts val="5600"/>
              <a:buFont typeface="Darker Grotesque Medium"/>
              <a:buChar char="•"/>
              <a:defRPr sz="5600">
                <a:solidFill>
                  <a:srgbClr val="C2F970"/>
                </a:solidFill>
                <a:latin typeface="Darker Grotesque Medium"/>
                <a:ea typeface="Darker Grotesque Medium"/>
                <a:cs typeface="Darker Grotesque Medium"/>
                <a:sym typeface="Darker Grotesque Medium"/>
              </a:defRPr>
            </a:lvl9pPr>
          </a:lstStyle>
          <a:p>
            <a:endParaRPr/>
          </a:p>
        </p:txBody>
      </p:sp>
      <p:sp>
        <p:nvSpPr>
          <p:cNvPr id="17" name="Google Shape;17;p3"/>
          <p:cNvSpPr txBox="1">
            <a:spLocks noGrp="1"/>
          </p:cNvSpPr>
          <p:nvPr>
            <p:ph type="title"/>
          </p:nvPr>
        </p:nvSpPr>
        <p:spPr>
          <a:xfrm>
            <a:off x="1815350" y="1261775"/>
            <a:ext cx="15430500" cy="1775100"/>
          </a:xfrm>
          <a:prstGeom prst="rect">
            <a:avLst/>
          </a:prstGeom>
        </p:spPr>
        <p:txBody>
          <a:bodyPr spcFirstLastPara="1" wrap="square" lIns="0" tIns="0" rIns="0" bIns="0" anchor="t" anchorCtr="0">
            <a:noAutofit/>
          </a:bodyPr>
          <a:lstStyle>
            <a:lvl1pPr lvl="0" algn="l">
              <a:spcBef>
                <a:spcPts val="0"/>
              </a:spcBef>
              <a:spcAft>
                <a:spcPts val="0"/>
              </a:spcAft>
              <a:buSzPts val="1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8" name="Google Shape;18;p3"/>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19" name="Google Shape;19;p3"/>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
        <p:nvSpPr>
          <p:cNvPr id="20" name="Google Shape;20;p3"/>
          <p:cNvSpPr txBox="1"/>
          <p:nvPr/>
        </p:nvSpPr>
        <p:spPr>
          <a:xfrm>
            <a:off x="0" y="9613181"/>
            <a:ext cx="987600" cy="3939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3200" b="0" i="0" u="none" strike="noStrike" cap="none">
                <a:solidFill>
                  <a:srgbClr val="C2F970"/>
                </a:solidFill>
                <a:latin typeface="Darker Grotesque"/>
                <a:ea typeface="Darker Grotesque"/>
                <a:cs typeface="Darker Grotesque"/>
                <a:sym typeface="Darker Grotesque"/>
              </a:rPr>
              <a:t>02</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ype="obj">
  <p:cSld name="OBJECT">
    <p:bg>
      <p:bgPr>
        <a:solidFill>
          <a:srgbClr val="C2F970"/>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1815350" y="6970050"/>
            <a:ext cx="15471000" cy="1815300"/>
          </a:xfrm>
          <a:prstGeom prst="rect">
            <a:avLst/>
          </a:prstGeom>
        </p:spPr>
        <p:txBody>
          <a:bodyPr spcFirstLastPara="1" wrap="square" lIns="0" tIns="0" rIns="0" bIns="0" anchor="t" anchorCtr="0">
            <a:noAutofit/>
          </a:bodyPr>
          <a:lstStyle>
            <a:lvl1pPr lvl="0" algn="r">
              <a:spcBef>
                <a:spcPts val="0"/>
              </a:spcBef>
              <a:spcAft>
                <a:spcPts val="0"/>
              </a:spcAft>
              <a:buClr>
                <a:srgbClr val="44344F"/>
              </a:buClr>
              <a:buSzPts val="14400"/>
              <a:buNone/>
              <a:defRPr>
                <a:solidFill>
                  <a:srgbClr val="44344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3" name="Google Shape;23;p4"/>
          <p:cNvCxnSpPr/>
          <p:nvPr/>
        </p:nvCxnSpPr>
        <p:spPr>
          <a:xfrm rot="10800000">
            <a:off x="1009650" y="0"/>
            <a:ext cx="0" cy="10287000"/>
          </a:xfrm>
          <a:prstGeom prst="straightConnector1">
            <a:avLst/>
          </a:prstGeom>
          <a:noFill/>
          <a:ln w="38100" cap="flat" cmpd="sng">
            <a:solidFill>
              <a:srgbClr val="44344F"/>
            </a:solidFill>
            <a:prstDash val="solid"/>
            <a:round/>
            <a:headEnd type="none" w="sm" len="sm"/>
            <a:tailEnd type="none" w="sm" len="sm"/>
          </a:ln>
        </p:spPr>
      </p:cxnSp>
      <p:cxnSp>
        <p:nvCxnSpPr>
          <p:cNvPr id="24" name="Google Shape;24;p4"/>
          <p:cNvCxnSpPr/>
          <p:nvPr/>
        </p:nvCxnSpPr>
        <p:spPr>
          <a:xfrm rot="10800000">
            <a:off x="0" y="9258300"/>
            <a:ext cx="18288000" cy="0"/>
          </a:xfrm>
          <a:prstGeom prst="straightConnector1">
            <a:avLst/>
          </a:prstGeom>
          <a:noFill/>
          <a:ln w="38100" cap="flat" cmpd="sng">
            <a:solidFill>
              <a:srgbClr val="44344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Gallery" type="secHead">
  <p:cSld name="SECTION_HEADER">
    <p:spTree>
      <p:nvGrpSpPr>
        <p:cNvPr id="1" name="Shape 25"/>
        <p:cNvGrpSpPr/>
        <p:nvPr/>
      </p:nvGrpSpPr>
      <p:grpSpPr>
        <a:xfrm>
          <a:off x="0" y="0"/>
          <a:ext cx="0" cy="0"/>
          <a:chOff x="0" y="0"/>
          <a:chExt cx="0" cy="0"/>
        </a:xfrm>
      </p:grpSpPr>
      <p:sp>
        <p:nvSpPr>
          <p:cNvPr id="26" name="Google Shape;26;p5"/>
          <p:cNvSpPr>
            <a:spLocks noGrp="1"/>
          </p:cNvSpPr>
          <p:nvPr>
            <p:ph type="pic" idx="2"/>
          </p:nvPr>
        </p:nvSpPr>
        <p:spPr>
          <a:xfrm>
            <a:off x="1512800" y="3065925"/>
            <a:ext cx="3735000" cy="5595900"/>
          </a:xfrm>
          <a:prstGeom prst="rect">
            <a:avLst/>
          </a:prstGeom>
          <a:noFill/>
          <a:ln w="19050" cap="flat" cmpd="sng">
            <a:solidFill>
              <a:srgbClr val="C2F970"/>
            </a:solidFill>
            <a:prstDash val="solid"/>
            <a:round/>
            <a:headEnd type="none" w="sm" len="sm"/>
            <a:tailEnd type="none" w="sm" len="sm"/>
          </a:ln>
        </p:spPr>
      </p:sp>
      <p:sp>
        <p:nvSpPr>
          <p:cNvPr id="27" name="Google Shape;27;p5"/>
          <p:cNvSpPr>
            <a:spLocks noGrp="1"/>
          </p:cNvSpPr>
          <p:nvPr>
            <p:ph type="pic" idx="3"/>
          </p:nvPr>
        </p:nvSpPr>
        <p:spPr>
          <a:xfrm>
            <a:off x="5602888" y="3076200"/>
            <a:ext cx="3735000" cy="5595900"/>
          </a:xfrm>
          <a:prstGeom prst="rect">
            <a:avLst/>
          </a:prstGeom>
          <a:noFill/>
          <a:ln w="19050" cap="flat" cmpd="sng">
            <a:solidFill>
              <a:srgbClr val="C2F970"/>
            </a:solidFill>
            <a:prstDash val="solid"/>
            <a:round/>
            <a:headEnd type="none" w="sm" len="sm"/>
            <a:tailEnd type="none" w="sm" len="sm"/>
          </a:ln>
        </p:spPr>
      </p:sp>
      <p:sp>
        <p:nvSpPr>
          <p:cNvPr id="28" name="Google Shape;28;p5"/>
          <p:cNvSpPr>
            <a:spLocks noGrp="1"/>
          </p:cNvSpPr>
          <p:nvPr>
            <p:ph type="pic" idx="4"/>
          </p:nvPr>
        </p:nvSpPr>
        <p:spPr>
          <a:xfrm>
            <a:off x="9717500" y="3071063"/>
            <a:ext cx="3735000" cy="5595900"/>
          </a:xfrm>
          <a:prstGeom prst="rect">
            <a:avLst/>
          </a:prstGeom>
          <a:noFill/>
          <a:ln w="19050" cap="flat" cmpd="sng">
            <a:solidFill>
              <a:srgbClr val="C2F970"/>
            </a:solidFill>
            <a:prstDash val="solid"/>
            <a:round/>
            <a:headEnd type="none" w="sm" len="sm"/>
            <a:tailEnd type="none" w="sm" len="sm"/>
          </a:ln>
        </p:spPr>
      </p:sp>
      <p:sp>
        <p:nvSpPr>
          <p:cNvPr id="29" name="Google Shape;29;p5"/>
          <p:cNvSpPr>
            <a:spLocks noGrp="1"/>
          </p:cNvSpPr>
          <p:nvPr>
            <p:ph type="pic" idx="5"/>
          </p:nvPr>
        </p:nvSpPr>
        <p:spPr>
          <a:xfrm>
            <a:off x="13807588" y="3081338"/>
            <a:ext cx="3735000" cy="5595900"/>
          </a:xfrm>
          <a:prstGeom prst="rect">
            <a:avLst/>
          </a:prstGeom>
          <a:noFill/>
          <a:ln w="19050" cap="flat" cmpd="sng">
            <a:solidFill>
              <a:srgbClr val="C2F970"/>
            </a:solidFill>
            <a:prstDash val="solid"/>
            <a:round/>
            <a:headEnd type="none" w="sm" len="sm"/>
            <a:tailEnd type="none" w="sm" len="sm"/>
          </a:ln>
        </p:spPr>
      </p:sp>
      <p:cxnSp>
        <p:nvCxnSpPr>
          <p:cNvPr id="30" name="Google Shape;30;p5"/>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31" name="Google Shape;31;p5"/>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type="twoObj">
  <p:cSld name="TWO_OBJECTS">
    <p:spTree>
      <p:nvGrpSpPr>
        <p:cNvPr id="1" name="Shape 32"/>
        <p:cNvGrpSpPr/>
        <p:nvPr/>
      </p:nvGrpSpPr>
      <p:grpSpPr>
        <a:xfrm>
          <a:off x="0" y="0"/>
          <a:ext cx="0" cy="0"/>
          <a:chOff x="0" y="0"/>
          <a:chExt cx="0" cy="0"/>
        </a:xfrm>
      </p:grpSpPr>
      <p:sp>
        <p:nvSpPr>
          <p:cNvPr id="33" name="Google Shape;33;p6"/>
          <p:cNvSpPr>
            <a:spLocks noGrp="1"/>
          </p:cNvSpPr>
          <p:nvPr>
            <p:ph type="pic" idx="2"/>
          </p:nvPr>
        </p:nvSpPr>
        <p:spPr>
          <a:xfrm>
            <a:off x="1756050" y="1082375"/>
            <a:ext cx="6483000" cy="5017200"/>
          </a:xfrm>
          <a:prstGeom prst="rect">
            <a:avLst/>
          </a:prstGeom>
          <a:noFill/>
          <a:ln w="19050" cap="flat" cmpd="sng">
            <a:solidFill>
              <a:srgbClr val="C2F970"/>
            </a:solidFill>
            <a:prstDash val="solid"/>
            <a:round/>
            <a:headEnd type="none" w="sm" len="sm"/>
            <a:tailEnd type="none" w="sm" len="sm"/>
          </a:ln>
        </p:spPr>
      </p:sp>
      <p:sp>
        <p:nvSpPr>
          <p:cNvPr id="34" name="Google Shape;34;p6"/>
          <p:cNvSpPr>
            <a:spLocks noGrp="1"/>
          </p:cNvSpPr>
          <p:nvPr>
            <p:ph type="pic" idx="3"/>
          </p:nvPr>
        </p:nvSpPr>
        <p:spPr>
          <a:xfrm>
            <a:off x="1756050" y="6297875"/>
            <a:ext cx="3077700" cy="2554500"/>
          </a:xfrm>
          <a:prstGeom prst="rect">
            <a:avLst/>
          </a:prstGeom>
          <a:noFill/>
          <a:ln w="19050" cap="flat" cmpd="sng">
            <a:solidFill>
              <a:srgbClr val="C2F970"/>
            </a:solidFill>
            <a:prstDash val="solid"/>
            <a:round/>
            <a:headEnd type="none" w="sm" len="sm"/>
            <a:tailEnd type="none" w="sm" len="sm"/>
          </a:ln>
        </p:spPr>
      </p:sp>
      <p:sp>
        <p:nvSpPr>
          <p:cNvPr id="35" name="Google Shape;35;p6"/>
          <p:cNvSpPr>
            <a:spLocks noGrp="1"/>
          </p:cNvSpPr>
          <p:nvPr>
            <p:ph type="pic" idx="4"/>
          </p:nvPr>
        </p:nvSpPr>
        <p:spPr>
          <a:xfrm>
            <a:off x="5138888" y="6288525"/>
            <a:ext cx="3077700" cy="2554500"/>
          </a:xfrm>
          <a:prstGeom prst="rect">
            <a:avLst/>
          </a:prstGeom>
          <a:noFill/>
          <a:ln w="19050" cap="flat" cmpd="sng">
            <a:solidFill>
              <a:srgbClr val="C2F970"/>
            </a:solidFill>
            <a:prstDash val="solid"/>
            <a:round/>
            <a:headEnd type="none" w="sm" len="sm"/>
            <a:tailEnd type="none" w="sm" len="sm"/>
          </a:ln>
        </p:spPr>
      </p:sp>
      <p:cxnSp>
        <p:nvCxnSpPr>
          <p:cNvPr id="36" name="Google Shape;36;p6"/>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37" name="Google Shape;37;p6"/>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0" tIns="0" rIns="0" bIns="0" anchor="ctr" anchorCtr="0">
            <a:noAutofit/>
          </a:bodyPr>
          <a:lstStyle>
            <a:lvl1pPr marR="0" lvl="0" algn="ctr" rtl="0">
              <a:lnSpc>
                <a:spcPct val="70000"/>
              </a:lnSpc>
              <a:spcBef>
                <a:spcPts val="0"/>
              </a:spcBef>
              <a:spcAft>
                <a:spcPts val="0"/>
              </a:spcAft>
              <a:buClr>
                <a:srgbClr val="C2F970"/>
              </a:buClr>
              <a:buSzPts val="14400"/>
              <a:buFont typeface="Darker Grotesque"/>
              <a:buNone/>
              <a:defRPr sz="14400" i="0" u="none" strike="noStrike" cap="none">
                <a:solidFill>
                  <a:srgbClr val="C2F970"/>
                </a:solidFill>
                <a:latin typeface="Darker Grotesque"/>
                <a:ea typeface="Darker Grotesque"/>
                <a:cs typeface="Darker Grotesque"/>
                <a:sym typeface="Darker Grotesq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marR="0" lvl="0" indent="-431800" algn="l" rtl="0">
              <a:spcBef>
                <a:spcPts val="640"/>
              </a:spcBef>
              <a:spcAft>
                <a:spcPts val="0"/>
              </a:spcAft>
              <a:buClr>
                <a:schemeClr val="lt1"/>
              </a:buClr>
              <a:buSzPts val="3200"/>
              <a:buFont typeface="Darker Grotesque Light"/>
              <a:buChar char="•"/>
              <a:defRPr sz="3200" i="0" u="none" strike="noStrike" cap="none">
                <a:solidFill>
                  <a:schemeClr val="lt1"/>
                </a:solidFill>
                <a:latin typeface="Darker Grotesque Light"/>
                <a:ea typeface="Darker Grotesque Light"/>
                <a:cs typeface="Darker Grotesque Light"/>
                <a:sym typeface="Darker Grotesque Light"/>
              </a:defRPr>
            </a:lvl1pPr>
            <a:lvl2pPr marL="914400" marR="0" lvl="1" indent="-406400" algn="l" rtl="0">
              <a:spcBef>
                <a:spcPts val="560"/>
              </a:spcBef>
              <a:spcAft>
                <a:spcPts val="0"/>
              </a:spcAft>
              <a:buClr>
                <a:schemeClr val="lt1"/>
              </a:buClr>
              <a:buSzPts val="2800"/>
              <a:buFont typeface="Darker Grotesque Light"/>
              <a:buChar char="–"/>
              <a:defRPr sz="2800" i="0" u="none" strike="noStrike" cap="none">
                <a:solidFill>
                  <a:schemeClr val="lt1"/>
                </a:solidFill>
                <a:latin typeface="Darker Grotesque Light"/>
                <a:ea typeface="Darker Grotesque Light"/>
                <a:cs typeface="Darker Grotesque Light"/>
                <a:sym typeface="Darker Grotesque Light"/>
              </a:defRPr>
            </a:lvl2pPr>
            <a:lvl3pPr marL="1371600" marR="0" lvl="2" indent="-381000" algn="l" rtl="0">
              <a:spcBef>
                <a:spcPts val="480"/>
              </a:spcBef>
              <a:spcAft>
                <a:spcPts val="0"/>
              </a:spcAft>
              <a:buClr>
                <a:schemeClr val="lt1"/>
              </a:buClr>
              <a:buSzPts val="2400"/>
              <a:buFont typeface="Darker Grotesque Light"/>
              <a:buChar char="•"/>
              <a:defRPr sz="2400" i="0" u="none" strike="noStrike" cap="none">
                <a:solidFill>
                  <a:schemeClr val="lt1"/>
                </a:solidFill>
                <a:latin typeface="Darker Grotesque Light"/>
                <a:ea typeface="Darker Grotesque Light"/>
                <a:cs typeface="Darker Grotesque Light"/>
                <a:sym typeface="Darker Grotesque Light"/>
              </a:defRPr>
            </a:lvl3pPr>
            <a:lvl4pPr marL="1828800" marR="0" lvl="3" indent="-355600" algn="l" rtl="0">
              <a:spcBef>
                <a:spcPts val="400"/>
              </a:spcBef>
              <a:spcAft>
                <a:spcPts val="0"/>
              </a:spcAft>
              <a:buClr>
                <a:schemeClr val="lt1"/>
              </a:buClr>
              <a:buSzPts val="2000"/>
              <a:buFont typeface="Darker Grotesque Light"/>
              <a:buChar char="–"/>
              <a:defRPr sz="2000" i="0" u="none" strike="noStrike" cap="none">
                <a:solidFill>
                  <a:schemeClr val="lt1"/>
                </a:solidFill>
                <a:latin typeface="Darker Grotesque Light"/>
                <a:ea typeface="Darker Grotesque Light"/>
                <a:cs typeface="Darker Grotesque Light"/>
                <a:sym typeface="Darker Grotesque Light"/>
              </a:defRPr>
            </a:lvl4pPr>
            <a:lvl5pPr marL="2286000" marR="0" lvl="4" indent="-355600" algn="l" rtl="0">
              <a:spcBef>
                <a:spcPts val="400"/>
              </a:spcBef>
              <a:spcAft>
                <a:spcPts val="0"/>
              </a:spcAft>
              <a:buClr>
                <a:schemeClr val="lt1"/>
              </a:buClr>
              <a:buSzPts val="2000"/>
              <a:buFont typeface="Darker Grotesque Light"/>
              <a:buChar char="»"/>
              <a:defRPr sz="2000" i="0" u="none" strike="noStrike" cap="none">
                <a:solidFill>
                  <a:schemeClr val="lt1"/>
                </a:solidFill>
                <a:latin typeface="Darker Grotesque Light"/>
                <a:ea typeface="Darker Grotesque Light"/>
                <a:cs typeface="Darker Grotesque Light"/>
                <a:sym typeface="Darker Grotesque Light"/>
              </a:defRPr>
            </a:lvl5pPr>
            <a:lvl6pPr marL="2743200" marR="0" lvl="5" indent="-355600" algn="l" rtl="0">
              <a:spcBef>
                <a:spcPts val="400"/>
              </a:spcBef>
              <a:spcAft>
                <a:spcPts val="0"/>
              </a:spcAft>
              <a:buClr>
                <a:schemeClr val="lt1"/>
              </a:buClr>
              <a:buSzPts val="2000"/>
              <a:buFont typeface="Darker Grotesque Light"/>
              <a:buChar char="•"/>
              <a:defRPr sz="2000" i="0" u="none" strike="noStrike" cap="none">
                <a:solidFill>
                  <a:schemeClr val="lt1"/>
                </a:solidFill>
                <a:latin typeface="Darker Grotesque Light"/>
                <a:ea typeface="Darker Grotesque Light"/>
                <a:cs typeface="Darker Grotesque Light"/>
                <a:sym typeface="Darker Grotesque Light"/>
              </a:defRPr>
            </a:lvl6pPr>
            <a:lvl7pPr marL="3200400" marR="0" lvl="6" indent="-355600" algn="l" rtl="0">
              <a:spcBef>
                <a:spcPts val="400"/>
              </a:spcBef>
              <a:spcAft>
                <a:spcPts val="0"/>
              </a:spcAft>
              <a:buClr>
                <a:schemeClr val="lt1"/>
              </a:buClr>
              <a:buSzPts val="2000"/>
              <a:buFont typeface="Darker Grotesque Light"/>
              <a:buChar char="•"/>
              <a:defRPr sz="2000" i="0" u="none" strike="noStrike" cap="none">
                <a:solidFill>
                  <a:schemeClr val="lt1"/>
                </a:solidFill>
                <a:latin typeface="Darker Grotesque Light"/>
                <a:ea typeface="Darker Grotesque Light"/>
                <a:cs typeface="Darker Grotesque Light"/>
                <a:sym typeface="Darker Grotesque Light"/>
              </a:defRPr>
            </a:lvl7pPr>
            <a:lvl8pPr marL="3657600" marR="0" lvl="7" indent="-355600" algn="l" rtl="0">
              <a:spcBef>
                <a:spcPts val="400"/>
              </a:spcBef>
              <a:spcAft>
                <a:spcPts val="0"/>
              </a:spcAft>
              <a:buClr>
                <a:schemeClr val="lt1"/>
              </a:buClr>
              <a:buSzPts val="2000"/>
              <a:buFont typeface="Darker Grotesque Light"/>
              <a:buChar char="•"/>
              <a:defRPr sz="2000" i="0" u="none" strike="noStrike" cap="none">
                <a:solidFill>
                  <a:schemeClr val="lt1"/>
                </a:solidFill>
                <a:latin typeface="Darker Grotesque Light"/>
                <a:ea typeface="Darker Grotesque Light"/>
                <a:cs typeface="Darker Grotesque Light"/>
                <a:sym typeface="Darker Grotesque Light"/>
              </a:defRPr>
            </a:lvl8pPr>
            <a:lvl9pPr marL="4114800" marR="0" lvl="8" indent="-355600" algn="l" rtl="0">
              <a:spcBef>
                <a:spcPts val="400"/>
              </a:spcBef>
              <a:spcAft>
                <a:spcPts val="0"/>
              </a:spcAft>
              <a:buClr>
                <a:schemeClr val="lt1"/>
              </a:buClr>
              <a:buSzPts val="2000"/>
              <a:buFont typeface="Darker Grotesque Light"/>
              <a:buChar char="•"/>
              <a:defRPr sz="2000" i="0" u="none" strike="noStrike" cap="none">
                <a:solidFill>
                  <a:schemeClr val="lt1"/>
                </a:solidFill>
                <a:latin typeface="Darker Grotesque Light"/>
                <a:ea typeface="Darker Grotesque Light"/>
                <a:cs typeface="Darker Grotesque Light"/>
                <a:sym typeface="Darker Grotesque Light"/>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1.png"/><Relationship Id="rId3" Type="http://schemas.openxmlformats.org/officeDocument/2006/relationships/image" Target="../media/image15.png"/><Relationship Id="rId21" Type="http://schemas.openxmlformats.org/officeDocument/2006/relationships/image" Target="../media/image33.png"/><Relationship Id="rId34" Type="http://schemas.openxmlformats.org/officeDocument/2006/relationships/image" Target="../media/image46.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2" Type="http://schemas.openxmlformats.org/officeDocument/2006/relationships/notesSlide" Target="../notesSlides/notesSlide18.xml"/><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png"/><Relationship Id="rId41"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10" Type="http://schemas.openxmlformats.org/officeDocument/2006/relationships/image" Target="../media/image22.png"/><Relationship Id="rId19" Type="http://schemas.openxmlformats.org/officeDocument/2006/relationships/image" Target="../media/image31.png"/><Relationship Id="rId31" Type="http://schemas.openxmlformats.org/officeDocument/2006/relationships/image" Target="../media/image43.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41"/>
        <p:cNvGrpSpPr/>
        <p:nvPr/>
      </p:nvGrpSpPr>
      <p:grpSpPr>
        <a:xfrm>
          <a:off x="0" y="0"/>
          <a:ext cx="0" cy="0"/>
          <a:chOff x="0" y="0"/>
          <a:chExt cx="0" cy="0"/>
        </a:xfrm>
      </p:grpSpPr>
      <p:sp>
        <p:nvSpPr>
          <p:cNvPr id="42" name="Google Shape;42;p7"/>
          <p:cNvSpPr txBox="1"/>
          <p:nvPr/>
        </p:nvSpPr>
        <p:spPr>
          <a:xfrm>
            <a:off x="1783744" y="3607130"/>
            <a:ext cx="15475556" cy="1477328"/>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2000" b="0" i="0" u="none" strike="noStrike" cap="none" dirty="0">
                <a:solidFill>
                  <a:srgbClr val="C2F970"/>
                </a:solidFill>
                <a:latin typeface="Darker Grotesque"/>
                <a:ea typeface="Darker Grotesque"/>
                <a:cs typeface="Darker Grotesque"/>
                <a:sym typeface="Darker Grotesque"/>
              </a:rPr>
              <a:t>E-Commerce: Sales Data</a:t>
            </a:r>
            <a:endParaRPr sz="1200" dirty="0"/>
          </a:p>
        </p:txBody>
      </p:sp>
      <p:sp>
        <p:nvSpPr>
          <p:cNvPr id="43" name="Google Shape;43;p7"/>
          <p:cNvSpPr txBox="1"/>
          <p:nvPr/>
        </p:nvSpPr>
        <p:spPr>
          <a:xfrm>
            <a:off x="1783744" y="5271568"/>
            <a:ext cx="8053069" cy="627992"/>
          </a:xfrm>
          <a:prstGeom prst="rect">
            <a:avLst/>
          </a:prstGeom>
          <a:noFill/>
          <a:ln>
            <a:noFill/>
          </a:ln>
        </p:spPr>
        <p:txBody>
          <a:bodyPr spcFirstLastPara="1" wrap="square" lIns="0" tIns="0" rIns="0" bIns="0" anchor="t" anchorCtr="0">
            <a:spAutoFit/>
          </a:bodyPr>
          <a:lstStyle/>
          <a:p>
            <a:pPr marL="0" marR="0" lvl="0" indent="0" algn="l" rtl="0">
              <a:lnSpc>
                <a:spcPct val="80003"/>
              </a:lnSpc>
              <a:spcBef>
                <a:spcPts val="0"/>
              </a:spcBef>
              <a:spcAft>
                <a:spcPts val="0"/>
              </a:spcAft>
              <a:buNone/>
            </a:pPr>
            <a:r>
              <a:rPr lang="en-US" sz="5101" dirty="0">
                <a:solidFill>
                  <a:srgbClr val="C2F970"/>
                </a:solidFill>
                <a:latin typeface="Darker Grotesque"/>
                <a:sym typeface="Darker Grotesque"/>
              </a:rPr>
              <a:t>By Rahul Sahu</a:t>
            </a:r>
            <a:endParaRPr dirty="0"/>
          </a:p>
        </p:txBody>
      </p:sp>
      <p:cxnSp>
        <p:nvCxnSpPr>
          <p:cNvPr id="44" name="Google Shape;44;p7"/>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45" name="Google Shape;45;p7"/>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
        <p:nvSpPr>
          <p:cNvPr id="46" name="Google Shape;46;p7"/>
          <p:cNvSpPr txBox="1"/>
          <p:nvPr/>
        </p:nvSpPr>
        <p:spPr>
          <a:xfrm>
            <a:off x="0" y="9613181"/>
            <a:ext cx="987585" cy="36258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3200" b="0" i="0" u="none" strike="noStrike" cap="none">
                <a:solidFill>
                  <a:srgbClr val="C2F970"/>
                </a:solidFill>
                <a:latin typeface="Darker Grotesque"/>
                <a:ea typeface="Darker Grotesque"/>
                <a:cs typeface="Darker Grotesque"/>
                <a:sym typeface="Darker Grotesque"/>
              </a:rPr>
              <a:t>01</a:t>
            </a:r>
            <a:endParaRPr/>
          </a:p>
        </p:txBody>
      </p:sp>
      <p:sp>
        <p:nvSpPr>
          <p:cNvPr id="47" name="Google Shape;47;p7"/>
          <p:cNvSpPr txBox="1"/>
          <p:nvPr/>
        </p:nvSpPr>
        <p:spPr>
          <a:xfrm rot="-5400000">
            <a:off x="-1127068" y="6898060"/>
            <a:ext cx="3327446"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SLIDESCARNIVAL</a:t>
            </a:r>
            <a:endParaRPr/>
          </a:p>
        </p:txBody>
      </p:sp>
      <p:sp>
        <p:nvSpPr>
          <p:cNvPr id="48" name="Google Shape;48;p7"/>
          <p:cNvSpPr txBox="1"/>
          <p:nvPr/>
        </p:nvSpPr>
        <p:spPr>
          <a:xfrm rot="-5400000">
            <a:off x="-1127068" y="2106288"/>
            <a:ext cx="3327446"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08.12.2024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2F970"/>
        </a:solidFill>
        <a:effectLst/>
      </p:bgPr>
    </p:bg>
    <p:spTree>
      <p:nvGrpSpPr>
        <p:cNvPr id="1" name="Shape 170"/>
        <p:cNvGrpSpPr/>
        <p:nvPr/>
      </p:nvGrpSpPr>
      <p:grpSpPr>
        <a:xfrm>
          <a:off x="0" y="0"/>
          <a:ext cx="0" cy="0"/>
          <a:chOff x="0" y="0"/>
          <a:chExt cx="0" cy="0"/>
        </a:xfrm>
      </p:grpSpPr>
      <p:sp>
        <p:nvSpPr>
          <p:cNvPr id="171" name="Google Shape;171;p16"/>
          <p:cNvSpPr txBox="1"/>
          <p:nvPr/>
        </p:nvSpPr>
        <p:spPr>
          <a:xfrm>
            <a:off x="8854624" y="719019"/>
            <a:ext cx="8404676" cy="7064384"/>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61812" b="0" i="0" u="none" strike="noStrike" cap="none">
                <a:solidFill>
                  <a:srgbClr val="44344F"/>
                </a:solidFill>
                <a:latin typeface="Darker Grotesque"/>
                <a:ea typeface="Darker Grotesque"/>
                <a:cs typeface="Darker Grotesque"/>
                <a:sym typeface="Darker Grotesque"/>
              </a:rPr>
              <a:t>03</a:t>
            </a:r>
            <a:endParaRPr/>
          </a:p>
        </p:txBody>
      </p:sp>
      <p:cxnSp>
        <p:nvCxnSpPr>
          <p:cNvPr id="172" name="Google Shape;172;p16"/>
          <p:cNvCxnSpPr/>
          <p:nvPr/>
        </p:nvCxnSpPr>
        <p:spPr>
          <a:xfrm rot="10800000">
            <a:off x="1009650" y="0"/>
            <a:ext cx="0" cy="10287000"/>
          </a:xfrm>
          <a:prstGeom prst="straightConnector1">
            <a:avLst/>
          </a:prstGeom>
          <a:noFill/>
          <a:ln w="38100" cap="flat" cmpd="sng">
            <a:solidFill>
              <a:srgbClr val="44344F"/>
            </a:solidFill>
            <a:prstDash val="solid"/>
            <a:round/>
            <a:headEnd type="none" w="sm" len="sm"/>
            <a:tailEnd type="none" w="sm" len="sm"/>
          </a:ln>
        </p:spPr>
      </p:cxnSp>
      <p:cxnSp>
        <p:nvCxnSpPr>
          <p:cNvPr id="173" name="Google Shape;173;p16"/>
          <p:cNvCxnSpPr/>
          <p:nvPr/>
        </p:nvCxnSpPr>
        <p:spPr>
          <a:xfrm rot="10800000">
            <a:off x="0" y="9258300"/>
            <a:ext cx="18288000" cy="0"/>
          </a:xfrm>
          <a:prstGeom prst="straightConnector1">
            <a:avLst/>
          </a:prstGeom>
          <a:noFill/>
          <a:ln w="38100" cap="flat" cmpd="sng">
            <a:solidFill>
              <a:srgbClr val="44344F"/>
            </a:solidFill>
            <a:prstDash val="solid"/>
            <a:round/>
            <a:headEnd type="none" w="sm" len="sm"/>
            <a:tailEnd type="none" w="sm" len="sm"/>
          </a:ln>
        </p:spPr>
      </p:cxnSp>
      <p:sp>
        <p:nvSpPr>
          <p:cNvPr id="174" name="Google Shape;174;p16"/>
          <p:cNvSpPr txBox="1"/>
          <p:nvPr/>
        </p:nvSpPr>
        <p:spPr>
          <a:xfrm>
            <a:off x="0" y="9613181"/>
            <a:ext cx="987585" cy="36258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3200" b="0" i="0" u="none" strike="noStrike" cap="none">
                <a:solidFill>
                  <a:srgbClr val="44344F"/>
                </a:solidFill>
                <a:latin typeface="Darker Grotesque"/>
                <a:ea typeface="Darker Grotesque"/>
                <a:cs typeface="Darker Grotesque"/>
                <a:sym typeface="Darker Grotesque"/>
              </a:rPr>
              <a:t>10</a:t>
            </a:r>
            <a:endParaRPr/>
          </a:p>
        </p:txBody>
      </p:sp>
      <p:sp>
        <p:nvSpPr>
          <p:cNvPr id="175" name="Google Shape;175;p16"/>
          <p:cNvSpPr txBox="1"/>
          <p:nvPr/>
        </p:nvSpPr>
        <p:spPr>
          <a:xfrm rot="-5400000">
            <a:off x="-1127068" y="6898060"/>
            <a:ext cx="3327446"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44344F"/>
                </a:solidFill>
                <a:latin typeface="Darker Grotesque"/>
                <a:ea typeface="Darker Grotesque"/>
                <a:cs typeface="Darker Grotesque"/>
                <a:sym typeface="Darker Grotesque"/>
              </a:rPr>
              <a:t>SLIDESCARNIVAL</a:t>
            </a:r>
            <a:endParaRPr/>
          </a:p>
        </p:txBody>
      </p:sp>
      <p:sp>
        <p:nvSpPr>
          <p:cNvPr id="176" name="Google Shape;176;p16"/>
          <p:cNvSpPr txBox="1"/>
          <p:nvPr/>
        </p:nvSpPr>
        <p:spPr>
          <a:xfrm rot="-5400000">
            <a:off x="-1127068" y="2106288"/>
            <a:ext cx="3327446"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44344F"/>
                </a:solidFill>
                <a:latin typeface="Darker Grotesque"/>
                <a:ea typeface="Darker Grotesque"/>
                <a:cs typeface="Darker Grotesque"/>
                <a:sym typeface="Darker Grotesque"/>
              </a:rPr>
              <a:t>08.12.2024</a:t>
            </a:r>
            <a:endParaRPr/>
          </a:p>
        </p:txBody>
      </p:sp>
      <p:sp>
        <p:nvSpPr>
          <p:cNvPr id="177" name="Google Shape;177;p16"/>
          <p:cNvSpPr txBox="1"/>
          <p:nvPr/>
        </p:nvSpPr>
        <p:spPr>
          <a:xfrm>
            <a:off x="1783744" y="6820501"/>
            <a:ext cx="15475556" cy="1645920"/>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14400" b="0" i="0" u="none" strike="noStrike" cap="none">
                <a:solidFill>
                  <a:srgbClr val="44344F"/>
                </a:solidFill>
                <a:latin typeface="Darker Grotesque"/>
                <a:ea typeface="Darker Grotesque"/>
                <a:cs typeface="Darker Grotesque"/>
                <a:sym typeface="Darker Grotesque"/>
              </a:rPr>
              <a:t>Our Products</a:t>
            </a:r>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181"/>
        <p:cNvGrpSpPr/>
        <p:nvPr/>
      </p:nvGrpSpPr>
      <p:grpSpPr>
        <a:xfrm>
          <a:off x="0" y="0"/>
          <a:ext cx="0" cy="0"/>
          <a:chOff x="0" y="0"/>
          <a:chExt cx="0" cy="0"/>
        </a:xfrm>
      </p:grpSpPr>
      <p:pic>
        <p:nvPicPr>
          <p:cNvPr id="182" name="Google Shape;182;p17"/>
          <p:cNvPicPr preferRelativeResize="0"/>
          <p:nvPr/>
        </p:nvPicPr>
        <p:blipFill>
          <a:blip r:embed="rId3">
            <a:alphaModFix/>
          </a:blip>
          <a:stretch>
            <a:fillRect/>
          </a:stretch>
        </p:blipFill>
        <p:spPr>
          <a:xfrm>
            <a:off x="1537475" y="3085550"/>
            <a:ext cx="3734850" cy="5577201"/>
          </a:xfrm>
          <a:prstGeom prst="rect">
            <a:avLst/>
          </a:prstGeom>
          <a:noFill/>
          <a:ln w="19050" cap="flat" cmpd="sng">
            <a:solidFill>
              <a:srgbClr val="C2F970"/>
            </a:solidFill>
            <a:prstDash val="solid"/>
            <a:round/>
            <a:headEnd type="none" w="sm" len="sm"/>
            <a:tailEnd type="none" w="sm" len="sm"/>
          </a:ln>
        </p:spPr>
      </p:pic>
      <p:pic>
        <p:nvPicPr>
          <p:cNvPr id="183" name="Google Shape;183;p17"/>
          <p:cNvPicPr preferRelativeResize="0"/>
          <p:nvPr/>
        </p:nvPicPr>
        <p:blipFill>
          <a:blip r:embed="rId4">
            <a:alphaModFix/>
          </a:blip>
          <a:stretch>
            <a:fillRect/>
          </a:stretch>
        </p:blipFill>
        <p:spPr>
          <a:xfrm>
            <a:off x="5615225" y="3085541"/>
            <a:ext cx="3734850" cy="5577209"/>
          </a:xfrm>
          <a:prstGeom prst="rect">
            <a:avLst/>
          </a:prstGeom>
          <a:noFill/>
          <a:ln w="19050" cap="flat" cmpd="sng">
            <a:solidFill>
              <a:srgbClr val="C2F970"/>
            </a:solidFill>
            <a:prstDash val="solid"/>
            <a:round/>
            <a:headEnd type="none" w="sm" len="sm"/>
            <a:tailEnd type="none" w="sm" len="sm"/>
          </a:ln>
        </p:spPr>
      </p:pic>
      <p:pic>
        <p:nvPicPr>
          <p:cNvPr id="184" name="Google Shape;184;p17"/>
          <p:cNvPicPr preferRelativeResize="0"/>
          <p:nvPr/>
        </p:nvPicPr>
        <p:blipFill>
          <a:blip r:embed="rId5">
            <a:alphaModFix/>
          </a:blip>
          <a:stretch>
            <a:fillRect/>
          </a:stretch>
        </p:blipFill>
        <p:spPr>
          <a:xfrm>
            <a:off x="9692963" y="3085550"/>
            <a:ext cx="3734850" cy="5577201"/>
          </a:xfrm>
          <a:prstGeom prst="rect">
            <a:avLst/>
          </a:prstGeom>
          <a:noFill/>
          <a:ln w="19050" cap="flat" cmpd="sng">
            <a:solidFill>
              <a:srgbClr val="C2F970"/>
            </a:solidFill>
            <a:prstDash val="solid"/>
            <a:round/>
            <a:headEnd type="none" w="sm" len="sm"/>
            <a:tailEnd type="none" w="sm" len="sm"/>
          </a:ln>
        </p:spPr>
      </p:pic>
      <p:pic>
        <p:nvPicPr>
          <p:cNvPr id="185" name="Google Shape;185;p17"/>
          <p:cNvPicPr preferRelativeResize="0"/>
          <p:nvPr/>
        </p:nvPicPr>
        <p:blipFill>
          <a:blip r:embed="rId6">
            <a:alphaModFix/>
          </a:blip>
          <a:stretch>
            <a:fillRect/>
          </a:stretch>
        </p:blipFill>
        <p:spPr>
          <a:xfrm>
            <a:off x="13770725" y="3076175"/>
            <a:ext cx="3734825" cy="5595951"/>
          </a:xfrm>
          <a:prstGeom prst="rect">
            <a:avLst/>
          </a:prstGeom>
          <a:noFill/>
          <a:ln w="19050" cap="flat" cmpd="sng">
            <a:solidFill>
              <a:srgbClr val="C2F970"/>
            </a:solidFill>
            <a:prstDash val="solid"/>
            <a:round/>
            <a:headEnd type="none" w="sm" len="sm"/>
            <a:tailEnd type="none" w="sm" len="sm"/>
          </a:ln>
        </p:spPr>
      </p:pic>
      <p:cxnSp>
        <p:nvCxnSpPr>
          <p:cNvPr id="186" name="Google Shape;186;p17"/>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187" name="Google Shape;187;p17"/>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
        <p:nvSpPr>
          <p:cNvPr id="188" name="Google Shape;188;p17"/>
          <p:cNvSpPr txBox="1"/>
          <p:nvPr/>
        </p:nvSpPr>
        <p:spPr>
          <a:xfrm>
            <a:off x="0" y="9613181"/>
            <a:ext cx="987585" cy="36258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3200" b="0" i="0" u="none" strike="noStrike" cap="none">
                <a:solidFill>
                  <a:srgbClr val="C2F970"/>
                </a:solidFill>
                <a:latin typeface="Darker Grotesque"/>
                <a:ea typeface="Darker Grotesque"/>
                <a:cs typeface="Darker Grotesque"/>
                <a:sym typeface="Darker Grotesque"/>
              </a:rPr>
              <a:t>11</a:t>
            </a:r>
            <a:endParaRPr/>
          </a:p>
        </p:txBody>
      </p:sp>
      <p:sp>
        <p:nvSpPr>
          <p:cNvPr id="189" name="Google Shape;189;p17"/>
          <p:cNvSpPr txBox="1"/>
          <p:nvPr/>
        </p:nvSpPr>
        <p:spPr>
          <a:xfrm rot="-5400000">
            <a:off x="-1127068" y="6898060"/>
            <a:ext cx="3327446"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SLIDESCARNIVAL</a:t>
            </a:r>
            <a:endParaRPr/>
          </a:p>
        </p:txBody>
      </p:sp>
      <p:sp>
        <p:nvSpPr>
          <p:cNvPr id="190" name="Google Shape;190;p17"/>
          <p:cNvSpPr txBox="1"/>
          <p:nvPr/>
        </p:nvSpPr>
        <p:spPr>
          <a:xfrm rot="-5400000">
            <a:off x="-1127068" y="2106288"/>
            <a:ext cx="3327446"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08.12.2024</a:t>
            </a:r>
            <a:endParaRPr/>
          </a:p>
        </p:txBody>
      </p:sp>
      <p:sp>
        <p:nvSpPr>
          <p:cNvPr id="191" name="Google Shape;191;p17"/>
          <p:cNvSpPr txBox="1"/>
          <p:nvPr/>
        </p:nvSpPr>
        <p:spPr>
          <a:xfrm>
            <a:off x="1783744" y="1101586"/>
            <a:ext cx="15475500" cy="15516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14400" b="0" i="0" u="none" strike="noStrike" cap="none">
                <a:solidFill>
                  <a:srgbClr val="C2F970"/>
                </a:solidFill>
                <a:latin typeface="Darker Grotesque"/>
                <a:ea typeface="Darker Grotesque"/>
                <a:cs typeface="Darker Grotesque"/>
                <a:sym typeface="Darker Grotesque"/>
              </a:rPr>
              <a:t>Our Products</a:t>
            </a:r>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195"/>
        <p:cNvGrpSpPr/>
        <p:nvPr/>
      </p:nvGrpSpPr>
      <p:grpSpPr>
        <a:xfrm>
          <a:off x="0" y="0"/>
          <a:ext cx="0" cy="0"/>
          <a:chOff x="0" y="0"/>
          <a:chExt cx="0" cy="0"/>
        </a:xfrm>
      </p:grpSpPr>
      <p:sp>
        <p:nvSpPr>
          <p:cNvPr id="196" name="Google Shape;196;p18"/>
          <p:cNvSpPr txBox="1"/>
          <p:nvPr/>
        </p:nvSpPr>
        <p:spPr>
          <a:xfrm>
            <a:off x="1783744" y="2136373"/>
            <a:ext cx="8546400" cy="4925700"/>
          </a:xfrm>
          <a:prstGeom prst="rect">
            <a:avLst/>
          </a:prstGeom>
          <a:noFill/>
          <a:ln>
            <a:noFill/>
          </a:ln>
        </p:spPr>
        <p:txBody>
          <a:bodyPr spcFirstLastPara="1" wrap="square" lIns="0" tIns="0" rIns="0" bIns="0" anchor="t" anchorCtr="0">
            <a:spAutoFit/>
          </a:bodyPr>
          <a:lstStyle/>
          <a:p>
            <a:pPr marL="0" marR="0" lvl="1" indent="0" algn="l" rtl="0">
              <a:lnSpc>
                <a:spcPct val="80000"/>
              </a:lnSpc>
              <a:spcBef>
                <a:spcPts val="0"/>
              </a:spcBef>
              <a:spcAft>
                <a:spcPts val="0"/>
              </a:spcAft>
              <a:buNone/>
            </a:pPr>
            <a:r>
              <a:rPr lang="en-US" sz="8000" i="0" u="none" strike="noStrike" cap="none">
                <a:solidFill>
                  <a:srgbClr val="C2F970"/>
                </a:solidFill>
                <a:latin typeface="Darker Grotesque Medium"/>
                <a:ea typeface="Darker Grotesque Medium"/>
                <a:cs typeface="Darker Grotesque Medium"/>
                <a:sym typeface="Darker Grotesque Medium"/>
              </a:rPr>
              <a:t>Product One is lorem ipsum dolor sit amet, consectetur adipiscing elit, sed do eiusmod tempor incididunt.</a:t>
            </a:r>
            <a:endParaRPr>
              <a:latin typeface="Darker Grotesque Medium"/>
              <a:ea typeface="Darker Grotesque Medium"/>
              <a:cs typeface="Darker Grotesque Medium"/>
              <a:sym typeface="Darker Grotesque Medium"/>
            </a:endParaRPr>
          </a:p>
        </p:txBody>
      </p:sp>
      <p:cxnSp>
        <p:nvCxnSpPr>
          <p:cNvPr id="197" name="Google Shape;197;p18"/>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198" name="Google Shape;198;p18"/>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
        <p:nvSpPr>
          <p:cNvPr id="199" name="Google Shape;199;p18"/>
          <p:cNvSpPr txBox="1"/>
          <p:nvPr/>
        </p:nvSpPr>
        <p:spPr>
          <a:xfrm>
            <a:off x="0" y="9613181"/>
            <a:ext cx="987585" cy="36258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3200" b="0" i="0" u="none" strike="noStrike" cap="none">
                <a:solidFill>
                  <a:srgbClr val="C2F970"/>
                </a:solidFill>
                <a:latin typeface="Darker Grotesque"/>
                <a:ea typeface="Darker Grotesque"/>
                <a:cs typeface="Darker Grotesque"/>
                <a:sym typeface="Darker Grotesque"/>
              </a:rPr>
              <a:t>12</a:t>
            </a:r>
            <a:endParaRPr/>
          </a:p>
        </p:txBody>
      </p:sp>
      <p:sp>
        <p:nvSpPr>
          <p:cNvPr id="200" name="Google Shape;200;p18"/>
          <p:cNvSpPr txBox="1"/>
          <p:nvPr/>
        </p:nvSpPr>
        <p:spPr>
          <a:xfrm rot="-5400000">
            <a:off x="-1127068" y="6898060"/>
            <a:ext cx="3327446"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SLIDESCARNIVAL</a:t>
            </a:r>
            <a:endParaRPr/>
          </a:p>
        </p:txBody>
      </p:sp>
      <p:pic>
        <p:nvPicPr>
          <p:cNvPr id="201" name="Google Shape;201;p18"/>
          <p:cNvPicPr preferRelativeResize="0"/>
          <p:nvPr/>
        </p:nvPicPr>
        <p:blipFill>
          <a:blip r:embed="rId3">
            <a:alphaModFix/>
          </a:blip>
          <a:stretch>
            <a:fillRect/>
          </a:stretch>
        </p:blipFill>
        <p:spPr>
          <a:xfrm>
            <a:off x="11639175" y="557825"/>
            <a:ext cx="5409449" cy="8077858"/>
          </a:xfrm>
          <a:prstGeom prst="rect">
            <a:avLst/>
          </a:prstGeom>
          <a:noFill/>
          <a:ln w="19050" cap="flat" cmpd="sng">
            <a:solidFill>
              <a:srgbClr val="C2F970"/>
            </a:solidFill>
            <a:prstDash val="solid"/>
            <a:round/>
            <a:headEnd type="none" w="sm" len="sm"/>
            <a:tailEnd type="none" w="sm" len="sm"/>
          </a:ln>
        </p:spPr>
      </p:pic>
      <p:sp>
        <p:nvSpPr>
          <p:cNvPr id="202" name="Google Shape;202;p18"/>
          <p:cNvSpPr txBox="1"/>
          <p:nvPr/>
        </p:nvSpPr>
        <p:spPr>
          <a:xfrm rot="-5400000">
            <a:off x="-1127068" y="2106288"/>
            <a:ext cx="3327446"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08.12.2024</a:t>
            </a:r>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206"/>
        <p:cNvGrpSpPr/>
        <p:nvPr/>
      </p:nvGrpSpPr>
      <p:grpSpPr>
        <a:xfrm>
          <a:off x="0" y="0"/>
          <a:ext cx="0" cy="0"/>
          <a:chOff x="0" y="0"/>
          <a:chExt cx="0" cy="0"/>
        </a:xfrm>
      </p:grpSpPr>
      <p:pic>
        <p:nvPicPr>
          <p:cNvPr id="207" name="Google Shape;207;p19"/>
          <p:cNvPicPr preferRelativeResize="0"/>
          <p:nvPr/>
        </p:nvPicPr>
        <p:blipFill>
          <a:blip r:embed="rId3">
            <a:alphaModFix/>
          </a:blip>
          <a:stretch>
            <a:fillRect/>
          </a:stretch>
        </p:blipFill>
        <p:spPr>
          <a:xfrm>
            <a:off x="1756062" y="1082382"/>
            <a:ext cx="6483050" cy="5017091"/>
          </a:xfrm>
          <a:prstGeom prst="rect">
            <a:avLst/>
          </a:prstGeom>
          <a:noFill/>
          <a:ln w="19050" cap="flat" cmpd="sng">
            <a:solidFill>
              <a:srgbClr val="C2F970"/>
            </a:solidFill>
            <a:prstDash val="solid"/>
            <a:round/>
            <a:headEnd type="none" w="sm" len="sm"/>
            <a:tailEnd type="none" w="sm" len="sm"/>
          </a:ln>
        </p:spPr>
      </p:pic>
      <p:pic>
        <p:nvPicPr>
          <p:cNvPr id="208" name="Google Shape;208;p19"/>
          <p:cNvPicPr preferRelativeResize="0"/>
          <p:nvPr/>
        </p:nvPicPr>
        <p:blipFill>
          <a:blip r:embed="rId4">
            <a:alphaModFix/>
          </a:blip>
          <a:stretch>
            <a:fillRect/>
          </a:stretch>
        </p:blipFill>
        <p:spPr>
          <a:xfrm>
            <a:off x="1756052" y="6279242"/>
            <a:ext cx="3100225" cy="2573059"/>
          </a:xfrm>
          <a:prstGeom prst="rect">
            <a:avLst/>
          </a:prstGeom>
          <a:noFill/>
          <a:ln w="19050" cap="flat" cmpd="sng">
            <a:solidFill>
              <a:srgbClr val="C2F970"/>
            </a:solidFill>
            <a:prstDash val="solid"/>
            <a:round/>
            <a:headEnd type="none" w="sm" len="sm"/>
            <a:tailEnd type="none" w="sm" len="sm"/>
          </a:ln>
        </p:spPr>
      </p:pic>
      <p:pic>
        <p:nvPicPr>
          <p:cNvPr id="209" name="Google Shape;209;p19"/>
          <p:cNvPicPr preferRelativeResize="0"/>
          <p:nvPr/>
        </p:nvPicPr>
        <p:blipFill>
          <a:blip r:embed="rId5">
            <a:alphaModFix/>
          </a:blip>
          <a:stretch>
            <a:fillRect/>
          </a:stretch>
        </p:blipFill>
        <p:spPr>
          <a:xfrm>
            <a:off x="5138852" y="6297875"/>
            <a:ext cx="3077774" cy="2554425"/>
          </a:xfrm>
          <a:prstGeom prst="rect">
            <a:avLst/>
          </a:prstGeom>
          <a:noFill/>
          <a:ln w="19050" cap="flat" cmpd="sng">
            <a:solidFill>
              <a:srgbClr val="C2F970"/>
            </a:solidFill>
            <a:prstDash val="solid"/>
            <a:round/>
            <a:headEnd type="none" w="sm" len="sm"/>
            <a:tailEnd type="none" w="sm" len="sm"/>
          </a:ln>
        </p:spPr>
      </p:pic>
      <p:cxnSp>
        <p:nvCxnSpPr>
          <p:cNvPr id="210" name="Google Shape;210;p19"/>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211" name="Google Shape;211;p19"/>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
        <p:nvSpPr>
          <p:cNvPr id="212" name="Google Shape;212;p19"/>
          <p:cNvSpPr txBox="1"/>
          <p:nvPr/>
        </p:nvSpPr>
        <p:spPr>
          <a:xfrm>
            <a:off x="8943747" y="3217545"/>
            <a:ext cx="8315700" cy="47409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800" i="0" u="none" strike="noStrike" cap="none">
                <a:solidFill>
                  <a:srgbClr val="FFFFFF"/>
                </a:solidFill>
                <a:latin typeface="Darker Grotesque Light"/>
                <a:ea typeface="Darker Grotesque Light"/>
                <a:cs typeface="Darker Grotesque Light"/>
                <a:sym typeface="Darker Grotesque Light"/>
              </a:rPr>
              <a:t>Presentations are communication tools that can be used as demonstrations, lectures, speeches, reports, and more. It is mostly presented before an audience. It serves a variety of purposes, making presentations powerful tools for convincing and teaching.Lorem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a:t>
            </a:r>
            <a:endParaRPr>
              <a:latin typeface="Darker Grotesque Light"/>
              <a:ea typeface="Darker Grotesque Light"/>
              <a:cs typeface="Darker Grotesque Light"/>
              <a:sym typeface="Darker Grotesque Light"/>
            </a:endParaRPr>
          </a:p>
        </p:txBody>
      </p:sp>
      <p:sp>
        <p:nvSpPr>
          <p:cNvPr id="213" name="Google Shape;213;p19"/>
          <p:cNvSpPr txBox="1"/>
          <p:nvPr/>
        </p:nvSpPr>
        <p:spPr>
          <a:xfrm>
            <a:off x="0" y="9613181"/>
            <a:ext cx="987585" cy="36258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3200" b="0" i="0" u="none" strike="noStrike" cap="none">
                <a:solidFill>
                  <a:srgbClr val="C2F970"/>
                </a:solidFill>
                <a:latin typeface="Darker Grotesque"/>
                <a:ea typeface="Darker Grotesque"/>
                <a:cs typeface="Darker Grotesque"/>
                <a:sym typeface="Darker Grotesque"/>
              </a:rPr>
              <a:t>13</a:t>
            </a:r>
            <a:endParaRPr/>
          </a:p>
        </p:txBody>
      </p:sp>
      <p:sp>
        <p:nvSpPr>
          <p:cNvPr id="214" name="Google Shape;214;p19"/>
          <p:cNvSpPr txBox="1"/>
          <p:nvPr/>
        </p:nvSpPr>
        <p:spPr>
          <a:xfrm rot="-5400000">
            <a:off x="-1127068" y="6898060"/>
            <a:ext cx="3327446"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SLIDESCARNIVAL</a:t>
            </a:r>
            <a:endParaRPr/>
          </a:p>
        </p:txBody>
      </p:sp>
      <p:sp>
        <p:nvSpPr>
          <p:cNvPr id="215" name="Google Shape;215;p19"/>
          <p:cNvSpPr txBox="1"/>
          <p:nvPr/>
        </p:nvSpPr>
        <p:spPr>
          <a:xfrm rot="-5400000">
            <a:off x="-1127068" y="2106288"/>
            <a:ext cx="3327446"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08.12.2024</a:t>
            </a:r>
            <a:endParaRPr/>
          </a:p>
        </p:txBody>
      </p:sp>
      <p:sp>
        <p:nvSpPr>
          <p:cNvPr id="216" name="Google Shape;216;p19"/>
          <p:cNvSpPr txBox="1"/>
          <p:nvPr/>
        </p:nvSpPr>
        <p:spPr>
          <a:xfrm>
            <a:off x="8680620" y="1571625"/>
            <a:ext cx="8578800" cy="1551600"/>
          </a:xfrm>
          <a:prstGeom prst="rect">
            <a:avLst/>
          </a:prstGeom>
          <a:noFill/>
          <a:ln>
            <a:noFill/>
          </a:ln>
        </p:spPr>
        <p:txBody>
          <a:bodyPr spcFirstLastPara="1" wrap="square" lIns="0" tIns="0" rIns="0" bIns="0" anchor="t" anchorCtr="0">
            <a:spAutoFit/>
          </a:bodyPr>
          <a:lstStyle/>
          <a:p>
            <a:pPr marL="0" marR="0" lvl="0" indent="0" algn="r" rtl="0">
              <a:lnSpc>
                <a:spcPct val="70000"/>
              </a:lnSpc>
              <a:spcBef>
                <a:spcPts val="0"/>
              </a:spcBef>
              <a:spcAft>
                <a:spcPts val="0"/>
              </a:spcAft>
              <a:buNone/>
            </a:pPr>
            <a:r>
              <a:rPr lang="en-US" sz="14400" b="0" i="0" u="none" strike="noStrike" cap="none">
                <a:solidFill>
                  <a:srgbClr val="C2F970"/>
                </a:solidFill>
                <a:latin typeface="Darker Grotesque"/>
                <a:ea typeface="Darker Grotesque"/>
                <a:cs typeface="Darker Grotesque"/>
                <a:sym typeface="Darker Grotesque"/>
              </a:rPr>
              <a:t>Product Two</a:t>
            </a:r>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220"/>
        <p:cNvGrpSpPr/>
        <p:nvPr/>
      </p:nvGrpSpPr>
      <p:grpSpPr>
        <a:xfrm>
          <a:off x="0" y="0"/>
          <a:ext cx="0" cy="0"/>
          <a:chOff x="0" y="0"/>
          <a:chExt cx="0" cy="0"/>
        </a:xfrm>
      </p:grpSpPr>
      <p:cxnSp>
        <p:nvCxnSpPr>
          <p:cNvPr id="221" name="Google Shape;221;p20"/>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222" name="Google Shape;222;p20"/>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
        <p:nvSpPr>
          <p:cNvPr id="223" name="Google Shape;223;p20"/>
          <p:cNvSpPr txBox="1"/>
          <p:nvPr/>
        </p:nvSpPr>
        <p:spPr>
          <a:xfrm>
            <a:off x="0" y="9613181"/>
            <a:ext cx="987585" cy="36258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3200" b="0" i="0" u="none" strike="noStrike" cap="none">
                <a:solidFill>
                  <a:srgbClr val="C2F970"/>
                </a:solidFill>
                <a:latin typeface="Darker Grotesque"/>
                <a:ea typeface="Darker Grotesque"/>
                <a:cs typeface="Darker Grotesque"/>
                <a:sym typeface="Darker Grotesque"/>
              </a:rPr>
              <a:t>14</a:t>
            </a:r>
            <a:endParaRPr/>
          </a:p>
        </p:txBody>
      </p:sp>
      <p:sp>
        <p:nvSpPr>
          <p:cNvPr id="224" name="Google Shape;224;p20"/>
          <p:cNvSpPr txBox="1"/>
          <p:nvPr/>
        </p:nvSpPr>
        <p:spPr>
          <a:xfrm rot="-5400000">
            <a:off x="-1127068" y="6898060"/>
            <a:ext cx="3327446"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SLIDESCARNIVAL</a:t>
            </a:r>
            <a:endParaRPr/>
          </a:p>
        </p:txBody>
      </p:sp>
      <p:sp>
        <p:nvSpPr>
          <p:cNvPr id="225" name="Google Shape;225;p20"/>
          <p:cNvSpPr txBox="1"/>
          <p:nvPr/>
        </p:nvSpPr>
        <p:spPr>
          <a:xfrm rot="-5400000">
            <a:off x="-1127068" y="2106288"/>
            <a:ext cx="3327446"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08.12.2024</a:t>
            </a:r>
            <a:endParaRPr/>
          </a:p>
        </p:txBody>
      </p:sp>
      <p:pic>
        <p:nvPicPr>
          <p:cNvPr id="226" name="Google Shape;226;p20"/>
          <p:cNvPicPr preferRelativeResize="0"/>
          <p:nvPr/>
        </p:nvPicPr>
        <p:blipFill rotWithShape="1">
          <a:blip r:embed="rId3">
            <a:alphaModFix/>
          </a:blip>
          <a:srcRect/>
          <a:stretch/>
        </p:blipFill>
        <p:spPr>
          <a:xfrm>
            <a:off x="8045579" y="-250851"/>
            <a:ext cx="10801292" cy="10098632"/>
          </a:xfrm>
          <a:prstGeom prst="rect">
            <a:avLst/>
          </a:prstGeom>
          <a:noFill/>
          <a:ln>
            <a:noFill/>
          </a:ln>
        </p:spPr>
      </p:pic>
      <p:sp>
        <p:nvSpPr>
          <p:cNvPr id="227" name="Google Shape;227;p20"/>
          <p:cNvSpPr txBox="1"/>
          <p:nvPr/>
        </p:nvSpPr>
        <p:spPr>
          <a:xfrm>
            <a:off x="1783744" y="1571625"/>
            <a:ext cx="6409500" cy="15516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14400" b="0" i="0" u="none" strike="noStrike" cap="none">
                <a:solidFill>
                  <a:srgbClr val="C2F970"/>
                </a:solidFill>
                <a:latin typeface="Darker Grotesque"/>
                <a:ea typeface="Darker Grotesque"/>
                <a:cs typeface="Darker Grotesque"/>
                <a:sym typeface="Darker Grotesque"/>
              </a:rPr>
              <a:t>Statistics</a:t>
            </a:r>
            <a:endParaRPr/>
          </a:p>
        </p:txBody>
      </p:sp>
      <p:sp>
        <p:nvSpPr>
          <p:cNvPr id="228" name="Google Shape;228;p20"/>
          <p:cNvSpPr txBox="1"/>
          <p:nvPr/>
        </p:nvSpPr>
        <p:spPr>
          <a:xfrm>
            <a:off x="1783744" y="3217545"/>
            <a:ext cx="6409500" cy="4309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00" i="0" u="none" strike="noStrike" cap="none">
                <a:solidFill>
                  <a:srgbClr val="FFFFFF"/>
                </a:solidFill>
                <a:latin typeface="Darker Grotesque Light"/>
                <a:ea typeface="Darker Grotesque Light"/>
                <a:cs typeface="Darker Grotesque Light"/>
                <a:sym typeface="Darker Grotesque Light"/>
              </a:rPr>
              <a:t>Presentations are communication tools that can be used as demonstrations, lectures, speeches, reports, and more. It is mostly presented before an audience. It serves a variety of purposes, making presentations powerful tools for convincing and teaching.Lorem ipsum dolor sit amet, consectetur adipiscing elit, sed do eiusmod tempor incididunt ut labore et dolore magna aliqua. Ut enim ad minim veniam, quis nostrud exercitation ullamco laboris nisi ut aliquip ex ea commodo consequat. </a:t>
            </a:r>
            <a:endParaRPr>
              <a:latin typeface="Darker Grotesque Light"/>
              <a:ea typeface="Darker Grotesque Light"/>
              <a:cs typeface="Darker Grotesque Light"/>
              <a:sym typeface="Darker Grotesque Light"/>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232"/>
        <p:cNvGrpSpPr/>
        <p:nvPr/>
      </p:nvGrpSpPr>
      <p:grpSpPr>
        <a:xfrm>
          <a:off x="0" y="0"/>
          <a:ext cx="0" cy="0"/>
          <a:chOff x="0" y="0"/>
          <a:chExt cx="0" cy="0"/>
        </a:xfrm>
      </p:grpSpPr>
      <p:cxnSp>
        <p:nvCxnSpPr>
          <p:cNvPr id="233" name="Google Shape;233;p21"/>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234" name="Google Shape;234;p21"/>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grpSp>
        <p:nvGrpSpPr>
          <p:cNvPr id="235" name="Google Shape;235;p21"/>
          <p:cNvGrpSpPr/>
          <p:nvPr/>
        </p:nvGrpSpPr>
        <p:grpSpPr>
          <a:xfrm>
            <a:off x="1783744" y="2507051"/>
            <a:ext cx="4640287" cy="6169985"/>
            <a:chOff x="0" y="0"/>
            <a:chExt cx="1222133" cy="1625017"/>
          </a:xfrm>
        </p:grpSpPr>
        <p:sp>
          <p:nvSpPr>
            <p:cNvPr id="236" name="Google Shape;236;p21"/>
            <p:cNvSpPr/>
            <p:nvPr/>
          </p:nvSpPr>
          <p:spPr>
            <a:xfrm>
              <a:off x="0" y="0"/>
              <a:ext cx="1222133" cy="1625017"/>
            </a:xfrm>
            <a:custGeom>
              <a:avLst/>
              <a:gdLst/>
              <a:ahLst/>
              <a:cxnLst/>
              <a:rect l="l" t="t" r="r" b="b"/>
              <a:pathLst>
                <a:path w="1222133" h="1625017" extrusionOk="0">
                  <a:moveTo>
                    <a:pt x="83421" y="0"/>
                  </a:moveTo>
                  <a:lnTo>
                    <a:pt x="1138712" y="0"/>
                  </a:lnTo>
                  <a:cubicBezTo>
                    <a:pt x="1160837" y="0"/>
                    <a:pt x="1182055" y="8789"/>
                    <a:pt x="1197700" y="24433"/>
                  </a:cubicBezTo>
                  <a:cubicBezTo>
                    <a:pt x="1213344" y="40078"/>
                    <a:pt x="1222133" y="61296"/>
                    <a:pt x="1222133" y="83421"/>
                  </a:cubicBezTo>
                  <a:lnTo>
                    <a:pt x="1222133" y="1541596"/>
                  </a:lnTo>
                  <a:cubicBezTo>
                    <a:pt x="1222133" y="1563721"/>
                    <a:pt x="1213344" y="1584939"/>
                    <a:pt x="1197700" y="1600583"/>
                  </a:cubicBezTo>
                  <a:cubicBezTo>
                    <a:pt x="1182055" y="1616228"/>
                    <a:pt x="1160837" y="1625017"/>
                    <a:pt x="1138712" y="1625017"/>
                  </a:cubicBezTo>
                  <a:lnTo>
                    <a:pt x="83421" y="1625017"/>
                  </a:lnTo>
                  <a:cubicBezTo>
                    <a:pt x="61296" y="1625017"/>
                    <a:pt x="40078" y="1616228"/>
                    <a:pt x="24433" y="1600583"/>
                  </a:cubicBezTo>
                  <a:cubicBezTo>
                    <a:pt x="8789" y="1584939"/>
                    <a:pt x="0" y="1563721"/>
                    <a:pt x="0" y="1541596"/>
                  </a:cubicBezTo>
                  <a:lnTo>
                    <a:pt x="0" y="83421"/>
                  </a:lnTo>
                  <a:cubicBezTo>
                    <a:pt x="0" y="61296"/>
                    <a:pt x="8789" y="40078"/>
                    <a:pt x="24433" y="24433"/>
                  </a:cubicBezTo>
                  <a:cubicBezTo>
                    <a:pt x="40078" y="8789"/>
                    <a:pt x="61296" y="0"/>
                    <a:pt x="83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txBox="1"/>
            <p:nvPr/>
          </p:nvSpPr>
          <p:spPr>
            <a:xfrm>
              <a:off x="0" y="85725"/>
              <a:ext cx="1222133" cy="1539292"/>
            </a:xfrm>
            <a:prstGeom prst="rect">
              <a:avLst/>
            </a:prstGeom>
            <a:noFill/>
            <a:ln>
              <a:noFill/>
            </a:ln>
          </p:spPr>
          <p:txBody>
            <a:bodyPr spcFirstLastPara="1" wrap="square" lIns="50800" tIns="50800" rIns="50800" bIns="50800" anchor="ctr" anchorCtr="0">
              <a:noAutofit/>
            </a:bodyPr>
            <a:lstStyle/>
            <a:p>
              <a:pPr marL="0" marR="0" lvl="0" indent="0" algn="ctr" rtl="0">
                <a:lnSpc>
                  <a:spcPct val="9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8" name="Google Shape;238;p21"/>
          <p:cNvSpPr txBox="1"/>
          <p:nvPr/>
        </p:nvSpPr>
        <p:spPr>
          <a:xfrm>
            <a:off x="0" y="9613181"/>
            <a:ext cx="987585" cy="36258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3200" b="0" i="0" u="none" strike="noStrike" cap="none">
                <a:solidFill>
                  <a:srgbClr val="C2F970"/>
                </a:solidFill>
                <a:latin typeface="Darker Grotesque"/>
                <a:ea typeface="Darker Grotesque"/>
                <a:cs typeface="Darker Grotesque"/>
                <a:sym typeface="Darker Grotesque"/>
              </a:rPr>
              <a:t>15</a:t>
            </a:r>
            <a:endParaRPr/>
          </a:p>
        </p:txBody>
      </p:sp>
      <p:sp>
        <p:nvSpPr>
          <p:cNvPr id="239" name="Google Shape;239;p21"/>
          <p:cNvSpPr txBox="1"/>
          <p:nvPr/>
        </p:nvSpPr>
        <p:spPr>
          <a:xfrm rot="-5400000">
            <a:off x="-1127068" y="6898060"/>
            <a:ext cx="3327446"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SLIDESCARNIVAL</a:t>
            </a:r>
            <a:endParaRPr/>
          </a:p>
        </p:txBody>
      </p:sp>
      <p:sp>
        <p:nvSpPr>
          <p:cNvPr id="240" name="Google Shape;240;p21"/>
          <p:cNvSpPr txBox="1"/>
          <p:nvPr/>
        </p:nvSpPr>
        <p:spPr>
          <a:xfrm rot="-5400000">
            <a:off x="-1127068" y="2106288"/>
            <a:ext cx="3327446"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08.12.2024</a:t>
            </a:r>
            <a:endParaRPr/>
          </a:p>
        </p:txBody>
      </p:sp>
      <p:sp>
        <p:nvSpPr>
          <p:cNvPr id="241" name="Google Shape;241;p21"/>
          <p:cNvSpPr txBox="1"/>
          <p:nvPr/>
        </p:nvSpPr>
        <p:spPr>
          <a:xfrm>
            <a:off x="1783744" y="575620"/>
            <a:ext cx="15475500" cy="15516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14400" b="0" i="0" u="none" strike="noStrike" cap="none">
                <a:solidFill>
                  <a:srgbClr val="C2F970"/>
                </a:solidFill>
                <a:latin typeface="Darker Grotesque"/>
                <a:ea typeface="Darker Grotesque"/>
                <a:cs typeface="Darker Grotesque"/>
                <a:sym typeface="Darker Grotesque"/>
              </a:rPr>
              <a:t>Customer Reviews</a:t>
            </a:r>
            <a:endParaRPr/>
          </a:p>
        </p:txBody>
      </p:sp>
      <p:grpSp>
        <p:nvGrpSpPr>
          <p:cNvPr id="242" name="Google Shape;242;p21"/>
          <p:cNvGrpSpPr/>
          <p:nvPr/>
        </p:nvGrpSpPr>
        <p:grpSpPr>
          <a:xfrm>
            <a:off x="6823969" y="2507051"/>
            <a:ext cx="6547697" cy="2929122"/>
            <a:chOff x="0" y="0"/>
            <a:chExt cx="1724496" cy="771456"/>
          </a:xfrm>
        </p:grpSpPr>
        <p:sp>
          <p:nvSpPr>
            <p:cNvPr id="243" name="Google Shape;243;p21"/>
            <p:cNvSpPr/>
            <p:nvPr/>
          </p:nvSpPr>
          <p:spPr>
            <a:xfrm>
              <a:off x="0" y="0"/>
              <a:ext cx="1724496" cy="771456"/>
            </a:xfrm>
            <a:custGeom>
              <a:avLst/>
              <a:gdLst/>
              <a:ahLst/>
              <a:cxnLst/>
              <a:rect l="l" t="t" r="r" b="b"/>
              <a:pathLst>
                <a:path w="1724496" h="771456" extrusionOk="0">
                  <a:moveTo>
                    <a:pt x="59119" y="0"/>
                  </a:moveTo>
                  <a:lnTo>
                    <a:pt x="1665377" y="0"/>
                  </a:lnTo>
                  <a:cubicBezTo>
                    <a:pt x="1698028" y="0"/>
                    <a:pt x="1724496" y="26469"/>
                    <a:pt x="1724496" y="59119"/>
                  </a:cubicBezTo>
                  <a:lnTo>
                    <a:pt x="1724496" y="712337"/>
                  </a:lnTo>
                  <a:cubicBezTo>
                    <a:pt x="1724496" y="728016"/>
                    <a:pt x="1718268" y="743053"/>
                    <a:pt x="1707181" y="754140"/>
                  </a:cubicBezTo>
                  <a:cubicBezTo>
                    <a:pt x="1696094" y="765227"/>
                    <a:pt x="1681056" y="771456"/>
                    <a:pt x="1665377" y="771456"/>
                  </a:cubicBezTo>
                  <a:lnTo>
                    <a:pt x="59119" y="771456"/>
                  </a:lnTo>
                  <a:cubicBezTo>
                    <a:pt x="43440" y="771456"/>
                    <a:pt x="28403" y="765227"/>
                    <a:pt x="17316" y="754140"/>
                  </a:cubicBezTo>
                  <a:cubicBezTo>
                    <a:pt x="6229" y="743053"/>
                    <a:pt x="0" y="728016"/>
                    <a:pt x="0" y="712337"/>
                  </a:cubicBezTo>
                  <a:lnTo>
                    <a:pt x="0" y="59119"/>
                  </a:lnTo>
                  <a:cubicBezTo>
                    <a:pt x="0" y="43440"/>
                    <a:pt x="6229" y="28403"/>
                    <a:pt x="17316" y="17316"/>
                  </a:cubicBezTo>
                  <a:cubicBezTo>
                    <a:pt x="28403" y="6229"/>
                    <a:pt x="43440" y="0"/>
                    <a:pt x="59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txBox="1"/>
            <p:nvPr/>
          </p:nvSpPr>
          <p:spPr>
            <a:xfrm>
              <a:off x="0" y="85725"/>
              <a:ext cx="1724496" cy="685731"/>
            </a:xfrm>
            <a:prstGeom prst="rect">
              <a:avLst/>
            </a:prstGeom>
            <a:noFill/>
            <a:ln>
              <a:noFill/>
            </a:ln>
          </p:spPr>
          <p:txBody>
            <a:bodyPr spcFirstLastPara="1" wrap="square" lIns="50800" tIns="50800" rIns="50800" bIns="50800" anchor="ctr" anchorCtr="0">
              <a:noAutofit/>
            </a:bodyPr>
            <a:lstStyle/>
            <a:p>
              <a:pPr marL="0" marR="0" lvl="0" indent="0" algn="ctr" rtl="0">
                <a:lnSpc>
                  <a:spcPct val="9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5" name="Google Shape;245;p21"/>
          <p:cNvGrpSpPr/>
          <p:nvPr/>
        </p:nvGrpSpPr>
        <p:grpSpPr>
          <a:xfrm>
            <a:off x="13771604" y="2507051"/>
            <a:ext cx="3698355" cy="6169985"/>
            <a:chOff x="0" y="0"/>
            <a:chExt cx="974052" cy="1625017"/>
          </a:xfrm>
        </p:grpSpPr>
        <p:sp>
          <p:nvSpPr>
            <p:cNvPr id="246" name="Google Shape;246;p21"/>
            <p:cNvSpPr/>
            <p:nvPr/>
          </p:nvSpPr>
          <p:spPr>
            <a:xfrm>
              <a:off x="0" y="0"/>
              <a:ext cx="974052" cy="1625017"/>
            </a:xfrm>
            <a:custGeom>
              <a:avLst/>
              <a:gdLst/>
              <a:ahLst/>
              <a:cxnLst/>
              <a:rect l="l" t="t" r="r" b="b"/>
              <a:pathLst>
                <a:path w="974052" h="1625017" extrusionOk="0">
                  <a:moveTo>
                    <a:pt x="104667" y="0"/>
                  </a:moveTo>
                  <a:lnTo>
                    <a:pt x="869385" y="0"/>
                  </a:lnTo>
                  <a:cubicBezTo>
                    <a:pt x="927191" y="0"/>
                    <a:pt x="974052" y="46861"/>
                    <a:pt x="974052" y="104667"/>
                  </a:cubicBezTo>
                  <a:lnTo>
                    <a:pt x="974052" y="1520350"/>
                  </a:lnTo>
                  <a:cubicBezTo>
                    <a:pt x="974052" y="1578156"/>
                    <a:pt x="927191" y="1625017"/>
                    <a:pt x="869385" y="1625017"/>
                  </a:cubicBezTo>
                  <a:lnTo>
                    <a:pt x="104667" y="1625017"/>
                  </a:lnTo>
                  <a:cubicBezTo>
                    <a:pt x="46861" y="1625017"/>
                    <a:pt x="0" y="1578156"/>
                    <a:pt x="0" y="1520350"/>
                  </a:cubicBezTo>
                  <a:lnTo>
                    <a:pt x="0" y="104667"/>
                  </a:lnTo>
                  <a:cubicBezTo>
                    <a:pt x="0" y="46861"/>
                    <a:pt x="46861" y="0"/>
                    <a:pt x="104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txBox="1"/>
            <p:nvPr/>
          </p:nvSpPr>
          <p:spPr>
            <a:xfrm>
              <a:off x="0" y="85725"/>
              <a:ext cx="974052" cy="1539292"/>
            </a:xfrm>
            <a:prstGeom prst="rect">
              <a:avLst/>
            </a:prstGeom>
            <a:noFill/>
            <a:ln>
              <a:noFill/>
            </a:ln>
          </p:spPr>
          <p:txBody>
            <a:bodyPr spcFirstLastPara="1" wrap="square" lIns="50800" tIns="50800" rIns="50800" bIns="50800" anchor="ctr" anchorCtr="0">
              <a:noAutofit/>
            </a:bodyPr>
            <a:lstStyle/>
            <a:p>
              <a:pPr marL="0" marR="0" lvl="0" indent="0" algn="ctr" rtl="0">
                <a:lnSpc>
                  <a:spcPct val="9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8" name="Google Shape;248;p21"/>
          <p:cNvGrpSpPr/>
          <p:nvPr/>
        </p:nvGrpSpPr>
        <p:grpSpPr>
          <a:xfrm>
            <a:off x="6823969" y="5669659"/>
            <a:ext cx="6547697" cy="3007377"/>
            <a:chOff x="0" y="0"/>
            <a:chExt cx="1724496" cy="792066"/>
          </a:xfrm>
        </p:grpSpPr>
        <p:sp>
          <p:nvSpPr>
            <p:cNvPr id="249" name="Google Shape;249;p21"/>
            <p:cNvSpPr/>
            <p:nvPr/>
          </p:nvSpPr>
          <p:spPr>
            <a:xfrm>
              <a:off x="0" y="0"/>
              <a:ext cx="1724496" cy="792066"/>
            </a:xfrm>
            <a:custGeom>
              <a:avLst/>
              <a:gdLst/>
              <a:ahLst/>
              <a:cxnLst/>
              <a:rect l="l" t="t" r="r" b="b"/>
              <a:pathLst>
                <a:path w="1724496" h="792066" extrusionOk="0">
                  <a:moveTo>
                    <a:pt x="59119" y="0"/>
                  </a:moveTo>
                  <a:lnTo>
                    <a:pt x="1665377" y="0"/>
                  </a:lnTo>
                  <a:cubicBezTo>
                    <a:pt x="1698028" y="0"/>
                    <a:pt x="1724496" y="26469"/>
                    <a:pt x="1724496" y="59119"/>
                  </a:cubicBezTo>
                  <a:lnTo>
                    <a:pt x="1724496" y="732947"/>
                  </a:lnTo>
                  <a:cubicBezTo>
                    <a:pt x="1724496" y="748626"/>
                    <a:pt x="1718268" y="763664"/>
                    <a:pt x="1707181" y="774751"/>
                  </a:cubicBezTo>
                  <a:cubicBezTo>
                    <a:pt x="1696094" y="785838"/>
                    <a:pt x="1681056" y="792066"/>
                    <a:pt x="1665377" y="792066"/>
                  </a:cubicBezTo>
                  <a:lnTo>
                    <a:pt x="59119" y="792066"/>
                  </a:lnTo>
                  <a:cubicBezTo>
                    <a:pt x="43440" y="792066"/>
                    <a:pt x="28403" y="785838"/>
                    <a:pt x="17316" y="774751"/>
                  </a:cubicBezTo>
                  <a:cubicBezTo>
                    <a:pt x="6229" y="763664"/>
                    <a:pt x="0" y="748626"/>
                    <a:pt x="0" y="732947"/>
                  </a:cubicBezTo>
                  <a:lnTo>
                    <a:pt x="0" y="59119"/>
                  </a:lnTo>
                  <a:cubicBezTo>
                    <a:pt x="0" y="43440"/>
                    <a:pt x="6229" y="28403"/>
                    <a:pt x="17316" y="17316"/>
                  </a:cubicBezTo>
                  <a:cubicBezTo>
                    <a:pt x="28403" y="6229"/>
                    <a:pt x="43440" y="0"/>
                    <a:pt x="59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txBox="1"/>
            <p:nvPr/>
          </p:nvSpPr>
          <p:spPr>
            <a:xfrm>
              <a:off x="0" y="85725"/>
              <a:ext cx="1724496" cy="706341"/>
            </a:xfrm>
            <a:prstGeom prst="rect">
              <a:avLst/>
            </a:prstGeom>
            <a:noFill/>
            <a:ln>
              <a:noFill/>
            </a:ln>
          </p:spPr>
          <p:txBody>
            <a:bodyPr spcFirstLastPara="1" wrap="square" lIns="50800" tIns="50800" rIns="50800" bIns="50800" anchor="ctr" anchorCtr="0">
              <a:noAutofit/>
            </a:bodyPr>
            <a:lstStyle/>
            <a:p>
              <a:pPr marL="0" marR="0" lvl="0" indent="0" algn="ctr" rtl="0">
                <a:lnSpc>
                  <a:spcPct val="9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1" name="Google Shape;251;p21"/>
          <p:cNvSpPr txBox="1"/>
          <p:nvPr/>
        </p:nvSpPr>
        <p:spPr>
          <a:xfrm>
            <a:off x="2150119" y="2908550"/>
            <a:ext cx="3907500" cy="4654800"/>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None/>
            </a:pPr>
            <a:r>
              <a:rPr lang="en-US" sz="4800" i="0" u="none" strike="noStrike" cap="none">
                <a:solidFill>
                  <a:srgbClr val="44344F"/>
                </a:solidFill>
                <a:latin typeface="Darker Grotesque Medium"/>
                <a:ea typeface="Darker Grotesque Medium"/>
                <a:cs typeface="Darker Grotesque Medium"/>
                <a:sym typeface="Darker Grotesque Medium"/>
              </a:rPr>
              <a:t>“This is a quote from one of our customers regarding their experience on our e-commerce website.”</a:t>
            </a:r>
            <a:endParaRPr>
              <a:latin typeface="Darker Grotesque Medium"/>
              <a:ea typeface="Darker Grotesque Medium"/>
              <a:cs typeface="Darker Grotesque Medium"/>
              <a:sym typeface="Darker Grotesque Medium"/>
            </a:endParaRPr>
          </a:p>
        </p:txBody>
      </p:sp>
      <p:sp>
        <p:nvSpPr>
          <p:cNvPr id="252" name="Google Shape;252;p21"/>
          <p:cNvSpPr txBox="1"/>
          <p:nvPr/>
        </p:nvSpPr>
        <p:spPr>
          <a:xfrm>
            <a:off x="2150119" y="7942162"/>
            <a:ext cx="3907538" cy="419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0" i="0" u="none" strike="noStrike" cap="none">
                <a:solidFill>
                  <a:srgbClr val="44344F"/>
                </a:solidFill>
                <a:latin typeface="Darker Grotesque"/>
                <a:ea typeface="Darker Grotesque"/>
                <a:cs typeface="Darker Grotesque"/>
                <a:sym typeface="Darker Grotesque"/>
              </a:rPr>
              <a:t>Jane Doe</a:t>
            </a:r>
            <a:endParaRPr/>
          </a:p>
        </p:txBody>
      </p:sp>
      <p:sp>
        <p:nvSpPr>
          <p:cNvPr id="253" name="Google Shape;253;p21"/>
          <p:cNvSpPr txBox="1"/>
          <p:nvPr/>
        </p:nvSpPr>
        <p:spPr>
          <a:xfrm>
            <a:off x="7176506" y="2957797"/>
            <a:ext cx="5842500" cy="1329900"/>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None/>
            </a:pPr>
            <a:r>
              <a:rPr lang="en-US" sz="4800" i="0" u="none" strike="noStrike" cap="none">
                <a:solidFill>
                  <a:srgbClr val="44344F"/>
                </a:solidFill>
                <a:latin typeface="Darker Grotesque Medium"/>
                <a:ea typeface="Darker Grotesque Medium"/>
                <a:cs typeface="Darker Grotesque Medium"/>
                <a:sym typeface="Darker Grotesque Medium"/>
              </a:rPr>
              <a:t>“This is another quote from one of our users.”</a:t>
            </a:r>
            <a:endParaRPr>
              <a:latin typeface="Darker Grotesque Medium"/>
              <a:ea typeface="Darker Grotesque Medium"/>
              <a:cs typeface="Darker Grotesque Medium"/>
              <a:sym typeface="Darker Grotesque Medium"/>
            </a:endParaRPr>
          </a:p>
        </p:txBody>
      </p:sp>
      <p:sp>
        <p:nvSpPr>
          <p:cNvPr id="254" name="Google Shape;254;p21"/>
          <p:cNvSpPr txBox="1"/>
          <p:nvPr/>
        </p:nvSpPr>
        <p:spPr>
          <a:xfrm>
            <a:off x="7176506" y="4724400"/>
            <a:ext cx="3907538" cy="419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0" i="0" u="none" strike="noStrike" cap="none">
                <a:solidFill>
                  <a:srgbClr val="44344F"/>
                </a:solidFill>
                <a:latin typeface="Darker Grotesque"/>
                <a:ea typeface="Darker Grotesque"/>
                <a:cs typeface="Darker Grotesque"/>
                <a:sym typeface="Darker Grotesque"/>
              </a:rPr>
              <a:t>John Doe</a:t>
            </a:r>
            <a:endParaRPr/>
          </a:p>
        </p:txBody>
      </p:sp>
      <p:sp>
        <p:nvSpPr>
          <p:cNvPr id="255" name="Google Shape;255;p21"/>
          <p:cNvSpPr txBox="1"/>
          <p:nvPr/>
        </p:nvSpPr>
        <p:spPr>
          <a:xfrm>
            <a:off x="7176506" y="6159533"/>
            <a:ext cx="5842500" cy="1329900"/>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None/>
            </a:pPr>
            <a:r>
              <a:rPr lang="en-US" sz="4800" i="0" u="none" strike="noStrike" cap="none">
                <a:solidFill>
                  <a:srgbClr val="44344F"/>
                </a:solidFill>
                <a:latin typeface="Darker Grotesque Medium"/>
                <a:ea typeface="Darker Grotesque Medium"/>
                <a:cs typeface="Darker Grotesque Medium"/>
                <a:sym typeface="Darker Grotesque Medium"/>
              </a:rPr>
              <a:t>“This is another quote from one of our users.”</a:t>
            </a:r>
            <a:endParaRPr>
              <a:latin typeface="Darker Grotesque Medium"/>
              <a:ea typeface="Darker Grotesque Medium"/>
              <a:cs typeface="Darker Grotesque Medium"/>
              <a:sym typeface="Darker Grotesque Medium"/>
            </a:endParaRPr>
          </a:p>
        </p:txBody>
      </p:sp>
      <p:sp>
        <p:nvSpPr>
          <p:cNvPr id="256" name="Google Shape;256;p21"/>
          <p:cNvSpPr txBox="1"/>
          <p:nvPr/>
        </p:nvSpPr>
        <p:spPr>
          <a:xfrm>
            <a:off x="7176506" y="7942162"/>
            <a:ext cx="3907538" cy="419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0" i="0" u="none" strike="noStrike" cap="none">
                <a:solidFill>
                  <a:srgbClr val="44344F"/>
                </a:solidFill>
                <a:latin typeface="Darker Grotesque"/>
                <a:ea typeface="Darker Grotesque"/>
                <a:cs typeface="Darker Grotesque"/>
                <a:sym typeface="Darker Grotesque"/>
              </a:rPr>
              <a:t>Jane Doe</a:t>
            </a:r>
            <a:endParaRPr/>
          </a:p>
        </p:txBody>
      </p:sp>
      <p:sp>
        <p:nvSpPr>
          <p:cNvPr id="257" name="Google Shape;257;p21"/>
          <p:cNvSpPr txBox="1"/>
          <p:nvPr/>
        </p:nvSpPr>
        <p:spPr>
          <a:xfrm>
            <a:off x="14133666" y="2908550"/>
            <a:ext cx="3125700" cy="3324900"/>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None/>
            </a:pPr>
            <a:r>
              <a:rPr lang="en-US" sz="4800" i="0" u="none" strike="noStrike" cap="none">
                <a:solidFill>
                  <a:srgbClr val="44344F"/>
                </a:solidFill>
                <a:latin typeface="Darker Grotesque Medium"/>
                <a:ea typeface="Darker Grotesque Medium"/>
                <a:cs typeface="Darker Grotesque Medium"/>
                <a:sym typeface="Darker Grotesque Medium"/>
              </a:rPr>
              <a:t>“This is another review from one of our users.”</a:t>
            </a:r>
            <a:endParaRPr>
              <a:latin typeface="Darker Grotesque Medium"/>
              <a:ea typeface="Darker Grotesque Medium"/>
              <a:cs typeface="Darker Grotesque Medium"/>
              <a:sym typeface="Darker Grotesque Medium"/>
            </a:endParaRPr>
          </a:p>
        </p:txBody>
      </p:sp>
      <p:sp>
        <p:nvSpPr>
          <p:cNvPr id="258" name="Google Shape;258;p21"/>
          <p:cNvSpPr txBox="1"/>
          <p:nvPr/>
        </p:nvSpPr>
        <p:spPr>
          <a:xfrm>
            <a:off x="14133666" y="7942162"/>
            <a:ext cx="3907538" cy="419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0" i="0" u="none" strike="noStrike" cap="none">
                <a:solidFill>
                  <a:srgbClr val="44344F"/>
                </a:solidFill>
                <a:latin typeface="Darker Grotesque"/>
                <a:ea typeface="Darker Grotesque"/>
                <a:cs typeface="Darker Grotesque"/>
                <a:sym typeface="Darker Grotesque"/>
              </a:rPr>
              <a:t>Jane Doe</a:t>
            </a:r>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262"/>
        <p:cNvGrpSpPr/>
        <p:nvPr/>
      </p:nvGrpSpPr>
      <p:grpSpPr>
        <a:xfrm>
          <a:off x="0" y="0"/>
          <a:ext cx="0" cy="0"/>
          <a:chOff x="0" y="0"/>
          <a:chExt cx="0" cy="0"/>
        </a:xfrm>
      </p:grpSpPr>
      <p:sp>
        <p:nvSpPr>
          <p:cNvPr id="263" name="Google Shape;263;p22"/>
          <p:cNvSpPr txBox="1"/>
          <p:nvPr/>
        </p:nvSpPr>
        <p:spPr>
          <a:xfrm>
            <a:off x="2521274" y="3743658"/>
            <a:ext cx="14274300" cy="1723800"/>
          </a:xfrm>
          <a:prstGeom prst="rect">
            <a:avLst/>
          </a:prstGeom>
          <a:noFill/>
          <a:ln>
            <a:noFill/>
          </a:ln>
        </p:spPr>
        <p:txBody>
          <a:bodyPr spcFirstLastPara="1" wrap="square" lIns="0" tIns="0" rIns="0" bIns="0" anchor="t" anchorCtr="0">
            <a:spAutoFit/>
          </a:bodyPr>
          <a:lstStyle/>
          <a:p>
            <a:pPr marL="0" marR="0" lvl="1" indent="0" algn="ctr" rtl="0">
              <a:lnSpc>
                <a:spcPct val="70000"/>
              </a:lnSpc>
              <a:spcBef>
                <a:spcPts val="0"/>
              </a:spcBef>
              <a:spcAft>
                <a:spcPts val="0"/>
              </a:spcAft>
              <a:buNone/>
            </a:pPr>
            <a:r>
              <a:rPr lang="en-US" sz="8000" i="0" u="none" strike="noStrike" cap="none">
                <a:solidFill>
                  <a:srgbClr val="C2F970"/>
                </a:solidFill>
                <a:latin typeface="Darker Grotesque Medium"/>
                <a:ea typeface="Darker Grotesque Medium"/>
                <a:cs typeface="Darker Grotesque Medium"/>
                <a:sym typeface="Darker Grotesque Medium"/>
              </a:rPr>
              <a:t>Write an original statement or inspiring quote.</a:t>
            </a:r>
            <a:endParaRPr>
              <a:latin typeface="Darker Grotesque Medium"/>
              <a:ea typeface="Darker Grotesque Medium"/>
              <a:cs typeface="Darker Grotesque Medium"/>
              <a:sym typeface="Darker Grotesque Medium"/>
            </a:endParaRPr>
          </a:p>
        </p:txBody>
      </p:sp>
      <p:sp>
        <p:nvSpPr>
          <p:cNvPr id="264" name="Google Shape;264;p22"/>
          <p:cNvSpPr txBox="1"/>
          <p:nvPr/>
        </p:nvSpPr>
        <p:spPr>
          <a:xfrm>
            <a:off x="1028700" y="5880180"/>
            <a:ext cx="172593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0" i="0" u="none" strike="noStrike" cap="none">
                <a:solidFill>
                  <a:srgbClr val="FFFFFF"/>
                </a:solidFill>
                <a:latin typeface="Darker Grotesque"/>
                <a:ea typeface="Darker Grotesque"/>
                <a:cs typeface="Darker Grotesque"/>
                <a:sym typeface="Darker Grotesque"/>
              </a:rPr>
              <a:t>— Include a credit, citation, or supporting message</a:t>
            </a:r>
            <a:endParaRPr/>
          </a:p>
        </p:txBody>
      </p:sp>
      <p:sp>
        <p:nvSpPr>
          <p:cNvPr id="265" name="Google Shape;265;p22"/>
          <p:cNvSpPr txBox="1"/>
          <p:nvPr/>
        </p:nvSpPr>
        <p:spPr>
          <a:xfrm>
            <a:off x="8246756" y="2381637"/>
            <a:ext cx="2823300" cy="2315100"/>
          </a:xfrm>
          <a:prstGeom prst="rect">
            <a:avLst/>
          </a:prstGeom>
          <a:noFill/>
          <a:ln>
            <a:noFill/>
          </a:ln>
        </p:spPr>
        <p:txBody>
          <a:bodyPr spcFirstLastPara="1" wrap="square" lIns="0" tIns="0" rIns="0" bIns="0" anchor="t" anchorCtr="0">
            <a:spAutoFit/>
          </a:bodyPr>
          <a:lstStyle/>
          <a:p>
            <a:pPr marL="0" marR="0" lvl="1" indent="0" algn="ctr" rtl="0">
              <a:lnSpc>
                <a:spcPct val="70000"/>
              </a:lnSpc>
              <a:spcBef>
                <a:spcPts val="0"/>
              </a:spcBef>
              <a:spcAft>
                <a:spcPts val="0"/>
              </a:spcAft>
              <a:buNone/>
            </a:pPr>
            <a:r>
              <a:rPr lang="en-US" sz="21486" i="0" u="none" strike="noStrike" cap="none">
                <a:solidFill>
                  <a:srgbClr val="C2F970"/>
                </a:solidFill>
                <a:latin typeface="Darker Grotesque Medium"/>
                <a:ea typeface="Darker Grotesque Medium"/>
                <a:cs typeface="Darker Grotesque Medium"/>
                <a:sym typeface="Darker Grotesque Medium"/>
              </a:rPr>
              <a:t>“</a:t>
            </a:r>
            <a:endParaRPr>
              <a:latin typeface="Darker Grotesque Medium"/>
              <a:ea typeface="Darker Grotesque Medium"/>
              <a:cs typeface="Darker Grotesque Medium"/>
              <a:sym typeface="Darker Grotesque Medium"/>
            </a:endParaRPr>
          </a:p>
        </p:txBody>
      </p:sp>
      <p:cxnSp>
        <p:nvCxnSpPr>
          <p:cNvPr id="266" name="Google Shape;266;p22"/>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267" name="Google Shape;267;p22"/>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
        <p:nvSpPr>
          <p:cNvPr id="268" name="Google Shape;268;p22"/>
          <p:cNvSpPr txBox="1"/>
          <p:nvPr/>
        </p:nvSpPr>
        <p:spPr>
          <a:xfrm>
            <a:off x="0" y="9613181"/>
            <a:ext cx="987585" cy="36258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3200" b="0" i="0" u="none" strike="noStrike" cap="none">
                <a:solidFill>
                  <a:srgbClr val="C2F970"/>
                </a:solidFill>
                <a:latin typeface="Darker Grotesque"/>
                <a:ea typeface="Darker Grotesque"/>
                <a:cs typeface="Darker Grotesque"/>
                <a:sym typeface="Darker Grotesque"/>
              </a:rPr>
              <a:t>16</a:t>
            </a:r>
            <a:endParaRPr/>
          </a:p>
        </p:txBody>
      </p:sp>
      <p:sp>
        <p:nvSpPr>
          <p:cNvPr id="269" name="Google Shape;269;p22"/>
          <p:cNvSpPr txBox="1"/>
          <p:nvPr/>
        </p:nvSpPr>
        <p:spPr>
          <a:xfrm rot="-5400000">
            <a:off x="-1127068" y="6898060"/>
            <a:ext cx="3327446"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SLIDESCARNIVAL</a:t>
            </a:r>
            <a:endParaRPr/>
          </a:p>
        </p:txBody>
      </p:sp>
      <p:sp>
        <p:nvSpPr>
          <p:cNvPr id="270" name="Google Shape;270;p22"/>
          <p:cNvSpPr txBox="1"/>
          <p:nvPr/>
        </p:nvSpPr>
        <p:spPr>
          <a:xfrm rot="-5400000">
            <a:off x="-1127068" y="2106288"/>
            <a:ext cx="3327446"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08.12.2024</a:t>
            </a:r>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274"/>
        <p:cNvGrpSpPr/>
        <p:nvPr/>
      </p:nvGrpSpPr>
      <p:grpSpPr>
        <a:xfrm>
          <a:off x="0" y="0"/>
          <a:ext cx="0" cy="0"/>
          <a:chOff x="0" y="0"/>
          <a:chExt cx="0" cy="0"/>
        </a:xfrm>
      </p:grpSpPr>
      <p:sp>
        <p:nvSpPr>
          <p:cNvPr id="275" name="Google Shape;275;p23"/>
          <p:cNvSpPr txBox="1"/>
          <p:nvPr/>
        </p:nvSpPr>
        <p:spPr>
          <a:xfrm>
            <a:off x="1783744" y="2764465"/>
            <a:ext cx="8115300" cy="1551600"/>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14400" b="0" i="0" u="none" strike="noStrike" cap="none">
                <a:solidFill>
                  <a:srgbClr val="C2F970"/>
                </a:solidFill>
                <a:latin typeface="Darker Grotesque"/>
                <a:ea typeface="Darker Grotesque"/>
                <a:cs typeface="Darker Grotesque"/>
                <a:sym typeface="Darker Grotesque"/>
              </a:rPr>
              <a:t>Contact Us</a:t>
            </a:r>
            <a:endParaRPr/>
          </a:p>
        </p:txBody>
      </p:sp>
      <p:sp>
        <p:nvSpPr>
          <p:cNvPr id="276" name="Google Shape;276;p23"/>
          <p:cNvSpPr txBox="1"/>
          <p:nvPr/>
        </p:nvSpPr>
        <p:spPr>
          <a:xfrm>
            <a:off x="1783744" y="4531352"/>
            <a:ext cx="7765800" cy="431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i="0" u="none" strike="noStrike" cap="none">
                <a:solidFill>
                  <a:srgbClr val="FFFFFF"/>
                </a:solidFill>
                <a:latin typeface="Darker Grotesque Light"/>
                <a:ea typeface="Darker Grotesque Light"/>
                <a:cs typeface="Darker Grotesque Light"/>
                <a:sym typeface="Darker Grotesque Light"/>
              </a:rPr>
              <a:t>123 Anywhere St., Any City,ST 12345</a:t>
            </a:r>
            <a:endParaRPr>
              <a:latin typeface="Darker Grotesque Light"/>
              <a:ea typeface="Darker Grotesque Light"/>
              <a:cs typeface="Darker Grotesque Light"/>
              <a:sym typeface="Darker Grotesque Light"/>
            </a:endParaRPr>
          </a:p>
        </p:txBody>
      </p:sp>
      <p:sp>
        <p:nvSpPr>
          <p:cNvPr id="277" name="Google Shape;277;p23"/>
          <p:cNvSpPr txBox="1"/>
          <p:nvPr/>
        </p:nvSpPr>
        <p:spPr>
          <a:xfrm>
            <a:off x="1783744" y="4995545"/>
            <a:ext cx="4893000" cy="431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i="0" u="none" strike="noStrike" cap="none">
                <a:solidFill>
                  <a:srgbClr val="FFFFFF"/>
                </a:solidFill>
                <a:latin typeface="Darker Grotesque Light"/>
                <a:ea typeface="Darker Grotesque Light"/>
                <a:cs typeface="Darker Grotesque Light"/>
                <a:sym typeface="Darker Grotesque Light"/>
              </a:rPr>
              <a:t>123-456-7890</a:t>
            </a:r>
            <a:endParaRPr>
              <a:latin typeface="Darker Grotesque Light"/>
              <a:ea typeface="Darker Grotesque Light"/>
              <a:cs typeface="Darker Grotesque Light"/>
              <a:sym typeface="Darker Grotesque Light"/>
            </a:endParaRPr>
          </a:p>
        </p:txBody>
      </p:sp>
      <p:sp>
        <p:nvSpPr>
          <p:cNvPr id="278" name="Google Shape;278;p23"/>
          <p:cNvSpPr txBox="1"/>
          <p:nvPr/>
        </p:nvSpPr>
        <p:spPr>
          <a:xfrm>
            <a:off x="1783744" y="5459738"/>
            <a:ext cx="6606300" cy="431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i="0" u="none" strike="noStrike" cap="none">
                <a:solidFill>
                  <a:srgbClr val="FFFFFF"/>
                </a:solidFill>
                <a:latin typeface="Darker Grotesque Light"/>
                <a:ea typeface="Darker Grotesque Light"/>
                <a:cs typeface="Darker Grotesque Light"/>
                <a:sym typeface="Darker Grotesque Light"/>
              </a:rPr>
              <a:t>hello@reallygreatsite.com</a:t>
            </a:r>
            <a:endParaRPr>
              <a:latin typeface="Darker Grotesque Light"/>
              <a:ea typeface="Darker Grotesque Light"/>
              <a:cs typeface="Darker Grotesque Light"/>
              <a:sym typeface="Darker Grotesque Light"/>
            </a:endParaRPr>
          </a:p>
        </p:txBody>
      </p:sp>
      <p:sp>
        <p:nvSpPr>
          <p:cNvPr id="279" name="Google Shape;279;p23"/>
          <p:cNvSpPr txBox="1"/>
          <p:nvPr/>
        </p:nvSpPr>
        <p:spPr>
          <a:xfrm>
            <a:off x="1783744" y="6388123"/>
            <a:ext cx="4893000" cy="431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i="0" u="none" strike="noStrike" cap="none">
                <a:solidFill>
                  <a:srgbClr val="FFFFFF"/>
                </a:solidFill>
                <a:latin typeface="Darker Grotesque Light"/>
                <a:ea typeface="Darker Grotesque Light"/>
                <a:cs typeface="Darker Grotesque Light"/>
                <a:sym typeface="Darker Grotesque Light"/>
              </a:rPr>
              <a:t>reallygreatsite.com</a:t>
            </a:r>
            <a:endParaRPr>
              <a:latin typeface="Darker Grotesque Light"/>
              <a:ea typeface="Darker Grotesque Light"/>
              <a:cs typeface="Darker Grotesque Light"/>
              <a:sym typeface="Darker Grotesque Light"/>
            </a:endParaRPr>
          </a:p>
        </p:txBody>
      </p:sp>
      <p:sp>
        <p:nvSpPr>
          <p:cNvPr id="280" name="Google Shape;280;p23"/>
          <p:cNvSpPr txBox="1"/>
          <p:nvPr/>
        </p:nvSpPr>
        <p:spPr>
          <a:xfrm>
            <a:off x="1783744" y="5923930"/>
            <a:ext cx="4893000" cy="431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i="0" u="none" strike="noStrike" cap="none">
                <a:solidFill>
                  <a:srgbClr val="FFFFFF"/>
                </a:solidFill>
                <a:latin typeface="Darker Grotesque Light"/>
                <a:ea typeface="Darker Grotesque Light"/>
                <a:cs typeface="Darker Grotesque Light"/>
                <a:sym typeface="Darker Grotesque Light"/>
              </a:rPr>
              <a:t>@reallygreatsite</a:t>
            </a:r>
            <a:endParaRPr>
              <a:latin typeface="Darker Grotesque Light"/>
              <a:ea typeface="Darker Grotesque Light"/>
              <a:cs typeface="Darker Grotesque Light"/>
              <a:sym typeface="Darker Grotesque Light"/>
            </a:endParaRPr>
          </a:p>
        </p:txBody>
      </p:sp>
      <p:cxnSp>
        <p:nvCxnSpPr>
          <p:cNvPr id="281" name="Google Shape;281;p23"/>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282" name="Google Shape;282;p23"/>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
        <p:nvSpPr>
          <p:cNvPr id="283" name="Google Shape;283;p23"/>
          <p:cNvSpPr txBox="1"/>
          <p:nvPr/>
        </p:nvSpPr>
        <p:spPr>
          <a:xfrm>
            <a:off x="0" y="9613181"/>
            <a:ext cx="987585" cy="36258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3200" b="0" i="0" u="none" strike="noStrike" cap="none">
                <a:solidFill>
                  <a:srgbClr val="C2F970"/>
                </a:solidFill>
                <a:latin typeface="Darker Grotesque"/>
                <a:ea typeface="Darker Grotesque"/>
                <a:cs typeface="Darker Grotesque"/>
                <a:sym typeface="Darker Grotesque"/>
              </a:rPr>
              <a:t>17</a:t>
            </a:r>
            <a:endParaRPr/>
          </a:p>
        </p:txBody>
      </p:sp>
      <p:sp>
        <p:nvSpPr>
          <p:cNvPr id="284" name="Google Shape;284;p23"/>
          <p:cNvSpPr txBox="1"/>
          <p:nvPr/>
        </p:nvSpPr>
        <p:spPr>
          <a:xfrm rot="-5400000">
            <a:off x="-1127068" y="6898060"/>
            <a:ext cx="3327446"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SLIDESCARNIVAL</a:t>
            </a:r>
            <a:endParaRPr/>
          </a:p>
        </p:txBody>
      </p:sp>
      <p:sp>
        <p:nvSpPr>
          <p:cNvPr id="285" name="Google Shape;285;p23"/>
          <p:cNvSpPr txBox="1"/>
          <p:nvPr/>
        </p:nvSpPr>
        <p:spPr>
          <a:xfrm rot="-5400000">
            <a:off x="-1127068" y="2106288"/>
            <a:ext cx="3327446"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08.12.2024</a:t>
            </a:r>
            <a:endParaRPr/>
          </a:p>
        </p:txBody>
      </p:sp>
      <p:pic>
        <p:nvPicPr>
          <p:cNvPr id="286" name="Google Shape;286;p23"/>
          <p:cNvPicPr preferRelativeResize="0"/>
          <p:nvPr/>
        </p:nvPicPr>
        <p:blipFill>
          <a:blip r:embed="rId3">
            <a:alphaModFix/>
          </a:blip>
          <a:stretch>
            <a:fillRect/>
          </a:stretch>
        </p:blipFill>
        <p:spPr>
          <a:xfrm>
            <a:off x="11030906" y="557837"/>
            <a:ext cx="6226776" cy="8104896"/>
          </a:xfrm>
          <a:prstGeom prst="rect">
            <a:avLst/>
          </a:prstGeom>
          <a:noFill/>
          <a:ln w="19050" cap="flat" cmpd="sng">
            <a:solidFill>
              <a:srgbClr val="C2F970"/>
            </a:solidFill>
            <a:prstDash val="solid"/>
            <a:round/>
            <a:headEnd type="none" w="sm" len="sm"/>
            <a:tailEnd type="none" w="sm" len="sm"/>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290"/>
        <p:cNvGrpSpPr/>
        <p:nvPr/>
      </p:nvGrpSpPr>
      <p:grpSpPr>
        <a:xfrm>
          <a:off x="0" y="0"/>
          <a:ext cx="0" cy="0"/>
          <a:chOff x="0" y="0"/>
          <a:chExt cx="0" cy="0"/>
        </a:xfrm>
      </p:grpSpPr>
      <p:grpSp>
        <p:nvGrpSpPr>
          <p:cNvPr id="291" name="Google Shape;291;p24"/>
          <p:cNvGrpSpPr/>
          <p:nvPr/>
        </p:nvGrpSpPr>
        <p:grpSpPr>
          <a:xfrm>
            <a:off x="774218" y="2213566"/>
            <a:ext cx="5097641" cy="7472652"/>
            <a:chOff x="0" y="-19050"/>
            <a:chExt cx="1342589" cy="1968106"/>
          </a:xfrm>
        </p:grpSpPr>
        <p:sp>
          <p:nvSpPr>
            <p:cNvPr id="292" name="Google Shape;292;p24"/>
            <p:cNvSpPr/>
            <p:nvPr/>
          </p:nvSpPr>
          <p:spPr>
            <a:xfrm>
              <a:off x="0" y="0"/>
              <a:ext cx="1342589" cy="1949056"/>
            </a:xfrm>
            <a:custGeom>
              <a:avLst/>
              <a:gdLst/>
              <a:ahLst/>
              <a:cxnLst/>
              <a:rect l="l" t="t" r="r" b="b"/>
              <a:pathLst>
                <a:path w="1342589" h="1949056" extrusionOk="0">
                  <a:moveTo>
                    <a:pt x="36449" y="0"/>
                  </a:moveTo>
                  <a:lnTo>
                    <a:pt x="1306139" y="0"/>
                  </a:lnTo>
                  <a:cubicBezTo>
                    <a:pt x="1315806" y="0"/>
                    <a:pt x="1325077" y="3840"/>
                    <a:pt x="1331913" y="10676"/>
                  </a:cubicBezTo>
                  <a:cubicBezTo>
                    <a:pt x="1338748" y="17511"/>
                    <a:pt x="1342589" y="26782"/>
                    <a:pt x="1342589" y="36449"/>
                  </a:cubicBezTo>
                  <a:lnTo>
                    <a:pt x="1342589" y="1912607"/>
                  </a:lnTo>
                  <a:cubicBezTo>
                    <a:pt x="1342589" y="1932737"/>
                    <a:pt x="1326270" y="1949056"/>
                    <a:pt x="1306139" y="1949056"/>
                  </a:cubicBezTo>
                  <a:lnTo>
                    <a:pt x="36449" y="1949056"/>
                  </a:lnTo>
                  <a:cubicBezTo>
                    <a:pt x="16319" y="1949056"/>
                    <a:pt x="0" y="1932737"/>
                    <a:pt x="0" y="1912607"/>
                  </a:cubicBezTo>
                  <a:lnTo>
                    <a:pt x="0" y="36449"/>
                  </a:lnTo>
                  <a:cubicBezTo>
                    <a:pt x="0" y="16319"/>
                    <a:pt x="16319" y="0"/>
                    <a:pt x="36449" y="0"/>
                  </a:cubicBezTo>
                  <a:close/>
                </a:path>
              </a:pathLst>
            </a:custGeom>
            <a:solidFill>
              <a:srgbClr val="000000">
                <a:alpha val="0"/>
              </a:srgbClr>
            </a:solidFill>
            <a:ln w="19050" cap="rnd" cmpd="sng">
              <a:solidFill>
                <a:srgbClr val="C2F9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txBox="1"/>
            <p:nvPr/>
          </p:nvSpPr>
          <p:spPr>
            <a:xfrm>
              <a:off x="0" y="-19050"/>
              <a:ext cx="1342589" cy="1968106"/>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4" name="Google Shape;294;p24"/>
          <p:cNvGrpSpPr/>
          <p:nvPr/>
        </p:nvGrpSpPr>
        <p:grpSpPr>
          <a:xfrm>
            <a:off x="6109984" y="2213566"/>
            <a:ext cx="11512980" cy="7472652"/>
            <a:chOff x="0" y="-19050"/>
            <a:chExt cx="3032225" cy="1968106"/>
          </a:xfrm>
        </p:grpSpPr>
        <p:sp>
          <p:nvSpPr>
            <p:cNvPr id="295" name="Google Shape;295;p24"/>
            <p:cNvSpPr/>
            <p:nvPr/>
          </p:nvSpPr>
          <p:spPr>
            <a:xfrm>
              <a:off x="0" y="0"/>
              <a:ext cx="3032225" cy="1949056"/>
            </a:xfrm>
            <a:custGeom>
              <a:avLst/>
              <a:gdLst/>
              <a:ahLst/>
              <a:cxnLst/>
              <a:rect l="l" t="t" r="r" b="b"/>
              <a:pathLst>
                <a:path w="3032225" h="1949056" extrusionOk="0">
                  <a:moveTo>
                    <a:pt x="16139" y="0"/>
                  </a:moveTo>
                  <a:lnTo>
                    <a:pt x="3016086" y="0"/>
                  </a:lnTo>
                  <a:cubicBezTo>
                    <a:pt x="3020366" y="0"/>
                    <a:pt x="3024471" y="1700"/>
                    <a:pt x="3027498" y="4727"/>
                  </a:cubicBezTo>
                  <a:cubicBezTo>
                    <a:pt x="3030525" y="7754"/>
                    <a:pt x="3032225" y="11859"/>
                    <a:pt x="3032225" y="16139"/>
                  </a:cubicBezTo>
                  <a:lnTo>
                    <a:pt x="3032225" y="1932917"/>
                  </a:lnTo>
                  <a:cubicBezTo>
                    <a:pt x="3032225" y="1937197"/>
                    <a:pt x="3030525" y="1941302"/>
                    <a:pt x="3027498" y="1944329"/>
                  </a:cubicBezTo>
                  <a:cubicBezTo>
                    <a:pt x="3024471" y="1947356"/>
                    <a:pt x="3020366" y="1949056"/>
                    <a:pt x="3016086" y="1949056"/>
                  </a:cubicBezTo>
                  <a:lnTo>
                    <a:pt x="16139" y="1949056"/>
                  </a:lnTo>
                  <a:cubicBezTo>
                    <a:pt x="11859" y="1949056"/>
                    <a:pt x="7754" y="1947356"/>
                    <a:pt x="4727" y="1944329"/>
                  </a:cubicBezTo>
                  <a:cubicBezTo>
                    <a:pt x="1700" y="1941302"/>
                    <a:pt x="0" y="1937197"/>
                    <a:pt x="0" y="1932917"/>
                  </a:cubicBezTo>
                  <a:lnTo>
                    <a:pt x="0" y="16139"/>
                  </a:lnTo>
                  <a:cubicBezTo>
                    <a:pt x="0" y="11859"/>
                    <a:pt x="1700" y="7754"/>
                    <a:pt x="4727" y="4727"/>
                  </a:cubicBezTo>
                  <a:cubicBezTo>
                    <a:pt x="7754" y="1700"/>
                    <a:pt x="11859" y="0"/>
                    <a:pt x="16139" y="0"/>
                  </a:cubicBezTo>
                  <a:close/>
                </a:path>
              </a:pathLst>
            </a:custGeom>
            <a:solidFill>
              <a:srgbClr val="000000">
                <a:alpha val="0"/>
              </a:srgbClr>
            </a:solidFill>
            <a:ln w="19050" cap="rnd" cmpd="sng">
              <a:solidFill>
                <a:srgbClr val="C2F9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txBox="1"/>
            <p:nvPr/>
          </p:nvSpPr>
          <p:spPr>
            <a:xfrm>
              <a:off x="0" y="-19050"/>
              <a:ext cx="3032225" cy="1968106"/>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7" name="Google Shape;297;p24"/>
          <p:cNvGrpSpPr/>
          <p:nvPr/>
        </p:nvGrpSpPr>
        <p:grpSpPr>
          <a:xfrm>
            <a:off x="1139005" y="2494284"/>
            <a:ext cx="4368067" cy="719567"/>
            <a:chOff x="0" y="-19050"/>
            <a:chExt cx="1150437" cy="189516"/>
          </a:xfrm>
        </p:grpSpPr>
        <p:sp>
          <p:nvSpPr>
            <p:cNvPr id="298" name="Google Shape;298;p24"/>
            <p:cNvSpPr/>
            <p:nvPr/>
          </p:nvSpPr>
          <p:spPr>
            <a:xfrm>
              <a:off x="0" y="0"/>
              <a:ext cx="1150437" cy="170466"/>
            </a:xfrm>
            <a:custGeom>
              <a:avLst/>
              <a:gdLst/>
              <a:ahLst/>
              <a:cxnLst/>
              <a:rect l="l" t="t" r="r" b="b"/>
              <a:pathLst>
                <a:path w="1150437" h="170466" extrusionOk="0">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cmpd="sng">
              <a:solidFill>
                <a:srgbClr val="C2F97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txBox="1"/>
            <p:nvPr/>
          </p:nvSpPr>
          <p:spPr>
            <a:xfrm>
              <a:off x="0" y="-19050"/>
              <a:ext cx="1150437" cy="189516"/>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0" name="Google Shape;300;p24"/>
          <p:cNvGrpSpPr/>
          <p:nvPr/>
        </p:nvGrpSpPr>
        <p:grpSpPr>
          <a:xfrm>
            <a:off x="9682440" y="2494284"/>
            <a:ext cx="4368067" cy="719567"/>
            <a:chOff x="0" y="-19050"/>
            <a:chExt cx="1150437" cy="189516"/>
          </a:xfrm>
        </p:grpSpPr>
        <p:sp>
          <p:nvSpPr>
            <p:cNvPr id="301" name="Google Shape;301;p24"/>
            <p:cNvSpPr/>
            <p:nvPr/>
          </p:nvSpPr>
          <p:spPr>
            <a:xfrm>
              <a:off x="0" y="0"/>
              <a:ext cx="1150437" cy="170466"/>
            </a:xfrm>
            <a:custGeom>
              <a:avLst/>
              <a:gdLst/>
              <a:ahLst/>
              <a:cxnLst/>
              <a:rect l="l" t="t" r="r" b="b"/>
              <a:pathLst>
                <a:path w="1150437" h="170466" extrusionOk="0">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cmpd="sng">
              <a:solidFill>
                <a:srgbClr val="C2F97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txBox="1"/>
            <p:nvPr/>
          </p:nvSpPr>
          <p:spPr>
            <a:xfrm>
              <a:off x="0" y="-19050"/>
              <a:ext cx="1150437" cy="189516"/>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3" name="Google Shape;303;p24"/>
          <p:cNvGrpSpPr/>
          <p:nvPr/>
        </p:nvGrpSpPr>
        <p:grpSpPr>
          <a:xfrm>
            <a:off x="1139005" y="7128683"/>
            <a:ext cx="4368067" cy="719567"/>
            <a:chOff x="0" y="-19050"/>
            <a:chExt cx="1150437" cy="189516"/>
          </a:xfrm>
        </p:grpSpPr>
        <p:sp>
          <p:nvSpPr>
            <p:cNvPr id="304" name="Google Shape;304;p24"/>
            <p:cNvSpPr/>
            <p:nvPr/>
          </p:nvSpPr>
          <p:spPr>
            <a:xfrm>
              <a:off x="0" y="0"/>
              <a:ext cx="1150437" cy="170466"/>
            </a:xfrm>
            <a:custGeom>
              <a:avLst/>
              <a:gdLst/>
              <a:ahLst/>
              <a:cxnLst/>
              <a:rect l="l" t="t" r="r" b="b"/>
              <a:pathLst>
                <a:path w="1150437" h="170466" extrusionOk="0">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cmpd="sng">
              <a:solidFill>
                <a:srgbClr val="C2F97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txBox="1"/>
            <p:nvPr/>
          </p:nvSpPr>
          <p:spPr>
            <a:xfrm>
              <a:off x="0" y="-19050"/>
              <a:ext cx="1150437" cy="189516"/>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6" name="Google Shape;306;p24"/>
          <p:cNvGrpSpPr/>
          <p:nvPr/>
        </p:nvGrpSpPr>
        <p:grpSpPr>
          <a:xfrm>
            <a:off x="3446451" y="8182504"/>
            <a:ext cx="754204" cy="771881"/>
            <a:chOff x="0" y="-19050"/>
            <a:chExt cx="812800" cy="831850"/>
          </a:xfrm>
        </p:grpSpPr>
        <p:sp>
          <p:nvSpPr>
            <p:cNvPr id="307" name="Google Shape;307;p24"/>
            <p:cNvSpPr/>
            <p:nvPr/>
          </p:nvSpPr>
          <p:spPr>
            <a:xfrm>
              <a:off x="0" y="0"/>
              <a:ext cx="812800" cy="812800"/>
            </a:xfrm>
            <a:custGeom>
              <a:avLst/>
              <a:gdLst/>
              <a:ahLst/>
              <a:cxnLst/>
              <a:rect l="l" t="t" r="r" b="b"/>
              <a:pathLst>
                <a:path w="812800" h="812800" extrusionOk="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44344F"/>
            </a:solidFill>
            <a:ln w="38100" cap="rnd" cmpd="sng">
              <a:solidFill>
                <a:srgbClr val="C2F9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9" name="Google Shape;309;p24"/>
          <p:cNvSpPr txBox="1"/>
          <p:nvPr/>
        </p:nvSpPr>
        <p:spPr>
          <a:xfrm>
            <a:off x="1232396" y="3464821"/>
            <a:ext cx="4181285" cy="500507"/>
          </a:xfrm>
          <a:prstGeom prst="rect">
            <a:avLst/>
          </a:prstGeom>
          <a:noFill/>
          <a:ln>
            <a:noFill/>
          </a:ln>
        </p:spPr>
        <p:txBody>
          <a:bodyPr spcFirstLastPara="1" wrap="square" lIns="0" tIns="0" rIns="0" bIns="0" anchor="t" anchorCtr="0">
            <a:spAutoFit/>
          </a:bodyPr>
          <a:lstStyle/>
          <a:p>
            <a:pPr marL="0" marR="0" lvl="0" indent="0" algn="ctr" rtl="0">
              <a:lnSpc>
                <a:spcPct val="122000"/>
              </a:lnSpc>
              <a:spcBef>
                <a:spcPts val="0"/>
              </a:spcBef>
              <a:spcAft>
                <a:spcPts val="0"/>
              </a:spcAft>
              <a:buNone/>
            </a:pPr>
            <a:r>
              <a:rPr lang="en-US" sz="1700" b="0" i="0" u="none" strike="noStrike" cap="none">
                <a:solidFill>
                  <a:srgbClr val="C2F970"/>
                </a:solidFill>
                <a:latin typeface="Darker Grotesque"/>
                <a:ea typeface="Darker Grotesque"/>
                <a:cs typeface="Darker Grotesque"/>
                <a:sym typeface="Darker Grotesque"/>
              </a:rPr>
              <a:t>This presentation template</a:t>
            </a:r>
            <a:endParaRPr/>
          </a:p>
          <a:p>
            <a:pPr marL="0" marR="0" lvl="0" indent="0" algn="ctr" rtl="0">
              <a:lnSpc>
                <a:spcPct val="122000"/>
              </a:lnSpc>
              <a:spcBef>
                <a:spcPts val="0"/>
              </a:spcBef>
              <a:spcAft>
                <a:spcPts val="0"/>
              </a:spcAft>
              <a:buNone/>
            </a:pPr>
            <a:r>
              <a:rPr lang="en-US" sz="1700" b="0" i="0" u="none" strike="noStrike" cap="none">
                <a:solidFill>
                  <a:srgbClr val="C2F970"/>
                </a:solidFill>
                <a:latin typeface="Darker Grotesque"/>
                <a:ea typeface="Darker Grotesque"/>
                <a:cs typeface="Darker Grotesque"/>
                <a:sym typeface="Darker Grotesque"/>
              </a:rPr>
              <a:t>uses the following free fonts:</a:t>
            </a:r>
            <a:endParaRPr/>
          </a:p>
        </p:txBody>
      </p:sp>
      <p:sp>
        <p:nvSpPr>
          <p:cNvPr id="310" name="Google Shape;310;p24"/>
          <p:cNvSpPr txBox="1"/>
          <p:nvPr/>
        </p:nvSpPr>
        <p:spPr>
          <a:xfrm>
            <a:off x="1175455" y="6557631"/>
            <a:ext cx="4368067" cy="243332"/>
          </a:xfrm>
          <a:prstGeom prst="rect">
            <a:avLst/>
          </a:prstGeom>
          <a:noFill/>
          <a:ln>
            <a:noFill/>
          </a:ln>
        </p:spPr>
        <p:txBody>
          <a:bodyPr spcFirstLastPara="1" wrap="square" lIns="0" tIns="0" rIns="0" bIns="0" anchor="t" anchorCtr="0">
            <a:spAutoFit/>
          </a:bodyPr>
          <a:lstStyle/>
          <a:p>
            <a:pPr marL="0" marR="0" lvl="0" indent="0" algn="ctr" rtl="0">
              <a:lnSpc>
                <a:spcPct val="122000"/>
              </a:lnSpc>
              <a:spcBef>
                <a:spcPts val="0"/>
              </a:spcBef>
              <a:spcAft>
                <a:spcPts val="0"/>
              </a:spcAft>
              <a:buNone/>
            </a:pPr>
            <a:r>
              <a:rPr lang="en-US" sz="1700" b="0" i="0" u="none" strike="noStrike" cap="none">
                <a:solidFill>
                  <a:srgbClr val="C2F970"/>
                </a:solidFill>
                <a:latin typeface="Darker Grotesque"/>
                <a:ea typeface="Darker Grotesque"/>
                <a:cs typeface="Darker Grotesque"/>
                <a:sym typeface="Darker Grotesque"/>
              </a:rPr>
              <a:t>You can find these fonts online too.</a:t>
            </a:r>
            <a:endParaRPr/>
          </a:p>
        </p:txBody>
      </p:sp>
      <p:sp>
        <p:nvSpPr>
          <p:cNvPr id="311" name="Google Shape;311;p24"/>
          <p:cNvSpPr txBox="1"/>
          <p:nvPr/>
        </p:nvSpPr>
        <p:spPr>
          <a:xfrm>
            <a:off x="1102555" y="4997124"/>
            <a:ext cx="4440966" cy="500049"/>
          </a:xfrm>
          <a:prstGeom prst="rect">
            <a:avLst/>
          </a:prstGeom>
          <a:noFill/>
          <a:ln>
            <a:noFill/>
          </a:ln>
        </p:spPr>
        <p:txBody>
          <a:bodyPr spcFirstLastPara="1" wrap="square" lIns="0" tIns="0" rIns="0" bIns="0" anchor="t" anchorCtr="0">
            <a:spAutoFit/>
          </a:bodyPr>
          <a:lstStyle/>
          <a:p>
            <a:pPr marL="0" marR="0" lvl="0" indent="0" algn="ctr" rtl="0">
              <a:lnSpc>
                <a:spcPct val="102987"/>
              </a:lnSpc>
              <a:spcBef>
                <a:spcPts val="0"/>
              </a:spcBef>
              <a:spcAft>
                <a:spcPts val="0"/>
              </a:spcAft>
              <a:buNone/>
            </a:pPr>
            <a:r>
              <a:rPr lang="en-US" sz="3749" b="0" i="0" u="none" strike="noStrike" cap="none">
                <a:solidFill>
                  <a:srgbClr val="C2F970"/>
                </a:solidFill>
                <a:latin typeface="Darker Grotesque"/>
                <a:ea typeface="Darker Grotesque"/>
                <a:cs typeface="Darker Grotesque"/>
                <a:sym typeface="Darker Grotesque"/>
              </a:rPr>
              <a:t>DARKER GROTESQUE</a:t>
            </a:r>
            <a:endParaRPr/>
          </a:p>
        </p:txBody>
      </p:sp>
      <p:sp>
        <p:nvSpPr>
          <p:cNvPr id="312" name="Google Shape;312;p24"/>
          <p:cNvSpPr txBox="1"/>
          <p:nvPr/>
        </p:nvSpPr>
        <p:spPr>
          <a:xfrm>
            <a:off x="4210005" y="1446041"/>
            <a:ext cx="9867990" cy="327787"/>
          </a:xfrm>
          <a:prstGeom prst="rect">
            <a:avLst/>
          </a:prstGeom>
          <a:noFill/>
          <a:ln>
            <a:noFill/>
          </a:ln>
        </p:spPr>
        <p:txBody>
          <a:bodyPr spcFirstLastPara="1" wrap="square" lIns="0" tIns="0" rIns="0" bIns="0" anchor="t" anchorCtr="0">
            <a:spAutoFit/>
          </a:bodyPr>
          <a:lstStyle/>
          <a:p>
            <a:pPr marL="0" marR="0" lvl="1" indent="0" algn="ctr" rtl="0">
              <a:lnSpc>
                <a:spcPct val="122010"/>
              </a:lnSpc>
              <a:spcBef>
                <a:spcPts val="0"/>
              </a:spcBef>
              <a:spcAft>
                <a:spcPts val="0"/>
              </a:spcAft>
              <a:buNone/>
            </a:pPr>
            <a:r>
              <a:rPr lang="en-US" sz="2199" b="0" i="0" u="none" strike="noStrike" cap="none">
                <a:solidFill>
                  <a:srgbClr val="C2F970"/>
                </a:solidFill>
                <a:latin typeface="Darker Grotesque"/>
                <a:ea typeface="Darker Grotesque"/>
                <a:cs typeface="Darker Grotesque"/>
                <a:sym typeface="Darker Grotesque"/>
              </a:rPr>
              <a:t>Use these design resources in your Canva Presentation.</a:t>
            </a:r>
            <a:endParaRPr/>
          </a:p>
        </p:txBody>
      </p:sp>
      <p:sp>
        <p:nvSpPr>
          <p:cNvPr id="313" name="Google Shape;313;p24"/>
          <p:cNvSpPr txBox="1"/>
          <p:nvPr/>
        </p:nvSpPr>
        <p:spPr>
          <a:xfrm>
            <a:off x="11706206" y="9915836"/>
            <a:ext cx="5916757" cy="175524"/>
          </a:xfrm>
          <a:prstGeom prst="rect">
            <a:avLst/>
          </a:prstGeom>
          <a:noFill/>
          <a:ln>
            <a:noFill/>
          </a:ln>
        </p:spPr>
        <p:txBody>
          <a:bodyPr spcFirstLastPara="1" wrap="square" lIns="0" tIns="0" rIns="0" bIns="0" anchor="t" anchorCtr="0">
            <a:spAutoFit/>
          </a:bodyPr>
          <a:lstStyle/>
          <a:p>
            <a:pPr marL="0" marR="0" lvl="1" indent="0" algn="r" rtl="0">
              <a:lnSpc>
                <a:spcPct val="122018"/>
              </a:lnSpc>
              <a:spcBef>
                <a:spcPts val="0"/>
              </a:spcBef>
              <a:spcAft>
                <a:spcPts val="0"/>
              </a:spcAft>
              <a:buNone/>
            </a:pPr>
            <a:r>
              <a:rPr lang="en-US" sz="1199" b="1" i="0" u="none" strike="noStrike" cap="none">
                <a:solidFill>
                  <a:srgbClr val="C2F970"/>
                </a:solidFill>
                <a:latin typeface="Darker Grotesque"/>
                <a:ea typeface="Darker Grotesque"/>
                <a:cs typeface="Darker Grotesque"/>
                <a:sym typeface="Darker Grotesque"/>
              </a:rPr>
              <a:t>DON'T FORGET TO DELETE THIS PAGE BEFORE PRESENTING. </a:t>
            </a:r>
            <a:endParaRPr/>
          </a:p>
        </p:txBody>
      </p:sp>
      <p:sp>
        <p:nvSpPr>
          <p:cNvPr id="314" name="Google Shape;314;p24"/>
          <p:cNvSpPr txBox="1"/>
          <p:nvPr/>
        </p:nvSpPr>
        <p:spPr>
          <a:xfrm>
            <a:off x="5469973" y="572474"/>
            <a:ext cx="7348055" cy="8483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399" b="0" i="0" u="none" strike="noStrike" cap="none">
                <a:solidFill>
                  <a:srgbClr val="C2F970"/>
                </a:solidFill>
                <a:latin typeface="Darker Grotesque"/>
                <a:ea typeface="Darker Grotesque"/>
                <a:cs typeface="Darker Grotesque"/>
                <a:sym typeface="Darker Grotesque"/>
              </a:rPr>
              <a:t>Resource Page</a:t>
            </a:r>
            <a:endParaRPr/>
          </a:p>
        </p:txBody>
      </p:sp>
      <p:sp>
        <p:nvSpPr>
          <p:cNvPr id="315" name="Google Shape;315;p24"/>
          <p:cNvSpPr txBox="1"/>
          <p:nvPr/>
        </p:nvSpPr>
        <p:spPr>
          <a:xfrm>
            <a:off x="1747770" y="2702908"/>
            <a:ext cx="3150536" cy="374650"/>
          </a:xfrm>
          <a:prstGeom prst="rect">
            <a:avLst/>
          </a:prstGeom>
          <a:noFill/>
          <a:ln>
            <a:noFill/>
          </a:ln>
        </p:spPr>
        <p:txBody>
          <a:bodyPr spcFirstLastPara="1" wrap="square" lIns="0" tIns="0" rIns="0" bIns="0" anchor="t" anchorCtr="0">
            <a:spAutoFit/>
          </a:bodyPr>
          <a:lstStyle/>
          <a:p>
            <a:pPr marL="0" marR="0" lvl="0" indent="0" algn="ctr" rtl="0">
              <a:lnSpc>
                <a:spcPct val="122008"/>
              </a:lnSpc>
              <a:spcBef>
                <a:spcPts val="0"/>
              </a:spcBef>
              <a:spcAft>
                <a:spcPts val="0"/>
              </a:spcAft>
              <a:buNone/>
            </a:pPr>
            <a:r>
              <a:rPr lang="en-US" sz="2499" b="1" i="0" u="none" strike="noStrike" cap="none">
                <a:solidFill>
                  <a:srgbClr val="C2F970"/>
                </a:solidFill>
                <a:latin typeface="Darker Grotesque"/>
                <a:ea typeface="Darker Grotesque"/>
                <a:cs typeface="Darker Grotesque"/>
                <a:sym typeface="Darker Grotesque"/>
              </a:rPr>
              <a:t>FONTS</a:t>
            </a:r>
            <a:endParaRPr/>
          </a:p>
        </p:txBody>
      </p:sp>
      <p:sp>
        <p:nvSpPr>
          <p:cNvPr id="316" name="Google Shape;316;p24"/>
          <p:cNvSpPr txBox="1"/>
          <p:nvPr/>
        </p:nvSpPr>
        <p:spPr>
          <a:xfrm>
            <a:off x="10291206" y="2702908"/>
            <a:ext cx="3150536" cy="374650"/>
          </a:xfrm>
          <a:prstGeom prst="rect">
            <a:avLst/>
          </a:prstGeom>
          <a:noFill/>
          <a:ln>
            <a:noFill/>
          </a:ln>
        </p:spPr>
        <p:txBody>
          <a:bodyPr spcFirstLastPara="1" wrap="square" lIns="0" tIns="0" rIns="0" bIns="0" anchor="t" anchorCtr="0">
            <a:spAutoFit/>
          </a:bodyPr>
          <a:lstStyle/>
          <a:p>
            <a:pPr marL="0" marR="0" lvl="0" indent="0" algn="ctr" rtl="0">
              <a:lnSpc>
                <a:spcPct val="122008"/>
              </a:lnSpc>
              <a:spcBef>
                <a:spcPts val="0"/>
              </a:spcBef>
              <a:spcAft>
                <a:spcPts val="0"/>
              </a:spcAft>
              <a:buNone/>
            </a:pPr>
            <a:r>
              <a:rPr lang="en-US" sz="2499" b="1" i="0" u="none" strike="noStrike" cap="none">
                <a:solidFill>
                  <a:srgbClr val="C2F970"/>
                </a:solidFill>
                <a:latin typeface="Darker Grotesque"/>
                <a:ea typeface="Darker Grotesque"/>
                <a:cs typeface="Darker Grotesque"/>
                <a:sym typeface="Darker Grotesque"/>
              </a:rPr>
              <a:t>DESIGN ELEMENTS</a:t>
            </a:r>
            <a:endParaRPr/>
          </a:p>
        </p:txBody>
      </p:sp>
      <p:sp>
        <p:nvSpPr>
          <p:cNvPr id="317" name="Google Shape;317;p24"/>
          <p:cNvSpPr txBox="1"/>
          <p:nvPr/>
        </p:nvSpPr>
        <p:spPr>
          <a:xfrm>
            <a:off x="1747770" y="7306047"/>
            <a:ext cx="3150536" cy="374650"/>
          </a:xfrm>
          <a:prstGeom prst="rect">
            <a:avLst/>
          </a:prstGeom>
          <a:noFill/>
          <a:ln>
            <a:noFill/>
          </a:ln>
        </p:spPr>
        <p:txBody>
          <a:bodyPr spcFirstLastPara="1" wrap="square" lIns="0" tIns="0" rIns="0" bIns="0" anchor="t" anchorCtr="0">
            <a:spAutoFit/>
          </a:bodyPr>
          <a:lstStyle/>
          <a:p>
            <a:pPr marL="0" marR="0" lvl="0" indent="0" algn="ctr" rtl="0">
              <a:lnSpc>
                <a:spcPct val="122008"/>
              </a:lnSpc>
              <a:spcBef>
                <a:spcPts val="0"/>
              </a:spcBef>
              <a:spcAft>
                <a:spcPts val="0"/>
              </a:spcAft>
              <a:buNone/>
            </a:pPr>
            <a:r>
              <a:rPr lang="en-US" sz="2499" b="1" i="0" u="none" strike="noStrike" cap="none">
                <a:solidFill>
                  <a:srgbClr val="C2F970"/>
                </a:solidFill>
                <a:latin typeface="Darker Grotesque"/>
                <a:ea typeface="Darker Grotesque"/>
                <a:cs typeface="Darker Grotesque"/>
                <a:sym typeface="Darker Grotesque"/>
              </a:rPr>
              <a:t>COLORS</a:t>
            </a:r>
            <a:endParaRPr/>
          </a:p>
        </p:txBody>
      </p:sp>
      <p:sp>
        <p:nvSpPr>
          <p:cNvPr id="318" name="Google Shape;318;p24"/>
          <p:cNvSpPr txBox="1"/>
          <p:nvPr/>
        </p:nvSpPr>
        <p:spPr>
          <a:xfrm>
            <a:off x="3212867" y="9077833"/>
            <a:ext cx="1221374" cy="180467"/>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1300" b="1" i="0" u="none" strike="noStrike" cap="none">
                <a:solidFill>
                  <a:srgbClr val="C2F970"/>
                </a:solidFill>
                <a:latin typeface="Darker Grotesque"/>
                <a:ea typeface="Darker Grotesque"/>
                <a:cs typeface="Darker Grotesque"/>
                <a:sym typeface="Darker Grotesque"/>
              </a:rPr>
              <a:t>#44344F</a:t>
            </a:r>
            <a:endParaRPr/>
          </a:p>
        </p:txBody>
      </p:sp>
      <p:grpSp>
        <p:nvGrpSpPr>
          <p:cNvPr id="319" name="Google Shape;319;p24"/>
          <p:cNvGrpSpPr/>
          <p:nvPr/>
        </p:nvGrpSpPr>
        <p:grpSpPr>
          <a:xfrm>
            <a:off x="2445421" y="8182504"/>
            <a:ext cx="754204" cy="771881"/>
            <a:chOff x="0" y="-19050"/>
            <a:chExt cx="812800" cy="831850"/>
          </a:xfrm>
        </p:grpSpPr>
        <p:sp>
          <p:nvSpPr>
            <p:cNvPr id="320" name="Google Shape;320;p24"/>
            <p:cNvSpPr/>
            <p:nvPr/>
          </p:nvSpPr>
          <p:spPr>
            <a:xfrm>
              <a:off x="0" y="0"/>
              <a:ext cx="812800" cy="812800"/>
            </a:xfrm>
            <a:custGeom>
              <a:avLst/>
              <a:gdLst/>
              <a:ahLst/>
              <a:cxnLst/>
              <a:rect l="l" t="t" r="r" b="b"/>
              <a:pathLst>
                <a:path w="812800" h="812800" extrusionOk="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C2F9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2" name="Google Shape;322;p24"/>
          <p:cNvSpPr txBox="1"/>
          <p:nvPr/>
        </p:nvSpPr>
        <p:spPr>
          <a:xfrm>
            <a:off x="2211836" y="9077833"/>
            <a:ext cx="1221374" cy="180467"/>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1300" b="1" i="0" u="none" strike="noStrike" cap="none">
                <a:solidFill>
                  <a:srgbClr val="C2F970"/>
                </a:solidFill>
                <a:latin typeface="Darker Grotesque"/>
                <a:ea typeface="Darker Grotesque"/>
                <a:cs typeface="Darker Grotesque"/>
                <a:sym typeface="Darker Grotesque"/>
              </a:rPr>
              <a:t>#C2F970</a:t>
            </a:r>
            <a:endParaRPr/>
          </a:p>
        </p:txBody>
      </p:sp>
      <p:grpSp>
        <p:nvGrpSpPr>
          <p:cNvPr id="323" name="Google Shape;323;p24"/>
          <p:cNvGrpSpPr/>
          <p:nvPr/>
        </p:nvGrpSpPr>
        <p:grpSpPr>
          <a:xfrm>
            <a:off x="6712288" y="3926882"/>
            <a:ext cx="10308370" cy="4720903"/>
            <a:chOff x="0" y="0"/>
            <a:chExt cx="13744493" cy="6294537"/>
          </a:xfrm>
        </p:grpSpPr>
        <p:sp>
          <p:nvSpPr>
            <p:cNvPr id="324" name="Google Shape;324;p24"/>
            <p:cNvSpPr/>
            <p:nvPr/>
          </p:nvSpPr>
          <p:spPr>
            <a:xfrm>
              <a:off x="11214879" y="1830530"/>
              <a:ext cx="966416" cy="831118"/>
            </a:xfrm>
            <a:custGeom>
              <a:avLst/>
              <a:gdLst/>
              <a:ahLst/>
              <a:cxnLst/>
              <a:rect l="l" t="t" r="r" b="b"/>
              <a:pathLst>
                <a:path w="966416" h="831118" extrusionOk="0">
                  <a:moveTo>
                    <a:pt x="0" y="0"/>
                  </a:moveTo>
                  <a:lnTo>
                    <a:pt x="966417" y="0"/>
                  </a:lnTo>
                  <a:lnTo>
                    <a:pt x="966417" y="831118"/>
                  </a:lnTo>
                  <a:lnTo>
                    <a:pt x="0" y="831118"/>
                  </a:lnTo>
                  <a:lnTo>
                    <a:pt x="0" y="0"/>
                  </a:lnTo>
                  <a:close/>
                </a:path>
              </a:pathLst>
            </a:custGeom>
            <a:blipFill rotWithShape="1">
              <a:blip r:embed="rId3">
                <a:alphaModFix/>
              </a:blip>
              <a:stretch>
                <a:fillRect/>
              </a:stretch>
            </a:blipFill>
            <a:ln>
              <a:noFill/>
            </a:ln>
          </p:spPr>
        </p:sp>
        <p:sp>
          <p:nvSpPr>
            <p:cNvPr id="325" name="Google Shape;325;p24"/>
            <p:cNvSpPr/>
            <p:nvPr/>
          </p:nvSpPr>
          <p:spPr>
            <a:xfrm>
              <a:off x="12981936" y="3436603"/>
              <a:ext cx="686872" cy="949194"/>
            </a:xfrm>
            <a:custGeom>
              <a:avLst/>
              <a:gdLst/>
              <a:ahLst/>
              <a:cxnLst/>
              <a:rect l="l" t="t" r="r" b="b"/>
              <a:pathLst>
                <a:path w="686872" h="949194" extrusionOk="0">
                  <a:moveTo>
                    <a:pt x="0" y="0"/>
                  </a:moveTo>
                  <a:lnTo>
                    <a:pt x="686872" y="0"/>
                  </a:lnTo>
                  <a:lnTo>
                    <a:pt x="686872" y="949194"/>
                  </a:lnTo>
                  <a:lnTo>
                    <a:pt x="0" y="949194"/>
                  </a:lnTo>
                  <a:lnTo>
                    <a:pt x="0" y="0"/>
                  </a:lnTo>
                  <a:close/>
                </a:path>
              </a:pathLst>
            </a:custGeom>
            <a:blipFill rotWithShape="1">
              <a:blip r:embed="rId4">
                <a:alphaModFix/>
              </a:blip>
              <a:stretch>
                <a:fillRect/>
              </a:stretch>
            </a:blipFill>
            <a:ln>
              <a:noFill/>
            </a:ln>
          </p:spPr>
        </p:sp>
        <p:sp>
          <p:nvSpPr>
            <p:cNvPr id="326" name="Google Shape;326;p24"/>
            <p:cNvSpPr/>
            <p:nvPr/>
          </p:nvSpPr>
          <p:spPr>
            <a:xfrm>
              <a:off x="11415585" y="3537730"/>
              <a:ext cx="565892" cy="848067"/>
            </a:xfrm>
            <a:custGeom>
              <a:avLst/>
              <a:gdLst/>
              <a:ahLst/>
              <a:cxnLst/>
              <a:rect l="l" t="t" r="r" b="b"/>
              <a:pathLst>
                <a:path w="565892" h="848067" extrusionOk="0">
                  <a:moveTo>
                    <a:pt x="0" y="0"/>
                  </a:moveTo>
                  <a:lnTo>
                    <a:pt x="565893" y="0"/>
                  </a:lnTo>
                  <a:lnTo>
                    <a:pt x="565893" y="848067"/>
                  </a:lnTo>
                  <a:lnTo>
                    <a:pt x="0" y="848067"/>
                  </a:lnTo>
                  <a:lnTo>
                    <a:pt x="0" y="0"/>
                  </a:lnTo>
                  <a:close/>
                </a:path>
              </a:pathLst>
            </a:custGeom>
            <a:blipFill rotWithShape="1">
              <a:blip r:embed="rId5">
                <a:alphaModFix/>
              </a:blip>
              <a:stretch>
                <a:fillRect/>
              </a:stretch>
            </a:blipFill>
            <a:ln>
              <a:noFill/>
            </a:ln>
          </p:spPr>
        </p:sp>
        <p:sp>
          <p:nvSpPr>
            <p:cNvPr id="327" name="Google Shape;327;p24"/>
            <p:cNvSpPr/>
            <p:nvPr/>
          </p:nvSpPr>
          <p:spPr>
            <a:xfrm>
              <a:off x="12805988" y="5240826"/>
              <a:ext cx="938505" cy="848067"/>
            </a:xfrm>
            <a:custGeom>
              <a:avLst/>
              <a:gdLst/>
              <a:ahLst/>
              <a:cxnLst/>
              <a:rect l="l" t="t" r="r" b="b"/>
              <a:pathLst>
                <a:path w="938505" h="848067" extrusionOk="0">
                  <a:moveTo>
                    <a:pt x="0" y="0"/>
                  </a:moveTo>
                  <a:lnTo>
                    <a:pt x="938505" y="0"/>
                  </a:lnTo>
                  <a:lnTo>
                    <a:pt x="938505" y="848068"/>
                  </a:lnTo>
                  <a:lnTo>
                    <a:pt x="0" y="848068"/>
                  </a:lnTo>
                  <a:lnTo>
                    <a:pt x="0" y="0"/>
                  </a:lnTo>
                  <a:close/>
                </a:path>
              </a:pathLst>
            </a:custGeom>
            <a:blipFill rotWithShape="1">
              <a:blip r:embed="rId6">
                <a:alphaModFix/>
              </a:blip>
              <a:stretch>
                <a:fillRect/>
              </a:stretch>
            </a:blipFill>
            <a:ln>
              <a:noFill/>
            </a:ln>
          </p:spPr>
        </p:sp>
        <p:sp>
          <p:nvSpPr>
            <p:cNvPr id="328" name="Google Shape;328;p24"/>
            <p:cNvSpPr/>
            <p:nvPr/>
          </p:nvSpPr>
          <p:spPr>
            <a:xfrm>
              <a:off x="12805988" y="50563"/>
              <a:ext cx="848067" cy="848067"/>
            </a:xfrm>
            <a:custGeom>
              <a:avLst/>
              <a:gdLst/>
              <a:ahLst/>
              <a:cxnLst/>
              <a:rect l="l" t="t" r="r" b="b"/>
              <a:pathLst>
                <a:path w="848067" h="848067" extrusionOk="0">
                  <a:moveTo>
                    <a:pt x="0" y="0"/>
                  </a:moveTo>
                  <a:lnTo>
                    <a:pt x="848068" y="0"/>
                  </a:lnTo>
                  <a:lnTo>
                    <a:pt x="848068" y="848068"/>
                  </a:lnTo>
                  <a:lnTo>
                    <a:pt x="0" y="848068"/>
                  </a:lnTo>
                  <a:lnTo>
                    <a:pt x="0" y="0"/>
                  </a:lnTo>
                  <a:close/>
                </a:path>
              </a:pathLst>
            </a:custGeom>
            <a:blipFill rotWithShape="1">
              <a:blip r:embed="rId7">
                <a:alphaModFix/>
              </a:blip>
              <a:stretch>
                <a:fillRect/>
              </a:stretch>
            </a:blipFill>
            <a:ln>
              <a:noFill/>
            </a:ln>
          </p:spPr>
        </p:sp>
        <p:sp>
          <p:nvSpPr>
            <p:cNvPr id="329" name="Google Shape;329;p24"/>
            <p:cNvSpPr/>
            <p:nvPr/>
          </p:nvSpPr>
          <p:spPr>
            <a:xfrm>
              <a:off x="11107396" y="59038"/>
              <a:ext cx="1160275" cy="713042"/>
            </a:xfrm>
            <a:custGeom>
              <a:avLst/>
              <a:gdLst/>
              <a:ahLst/>
              <a:cxnLst/>
              <a:rect l="l" t="t" r="r" b="b"/>
              <a:pathLst>
                <a:path w="1160275" h="713042" extrusionOk="0">
                  <a:moveTo>
                    <a:pt x="0" y="0"/>
                  </a:moveTo>
                  <a:lnTo>
                    <a:pt x="1160274" y="0"/>
                  </a:lnTo>
                  <a:lnTo>
                    <a:pt x="1160274" y="713042"/>
                  </a:lnTo>
                  <a:lnTo>
                    <a:pt x="0" y="713042"/>
                  </a:lnTo>
                  <a:lnTo>
                    <a:pt x="0" y="0"/>
                  </a:lnTo>
                  <a:close/>
                </a:path>
              </a:pathLst>
            </a:custGeom>
            <a:blipFill rotWithShape="1">
              <a:blip r:embed="rId8">
                <a:alphaModFix/>
              </a:blip>
              <a:stretch>
                <a:fillRect/>
              </a:stretch>
            </a:blipFill>
            <a:ln>
              <a:noFill/>
            </a:ln>
          </p:spPr>
        </p:sp>
        <p:sp>
          <p:nvSpPr>
            <p:cNvPr id="330" name="Google Shape;330;p24"/>
            <p:cNvSpPr/>
            <p:nvPr/>
          </p:nvSpPr>
          <p:spPr>
            <a:xfrm>
              <a:off x="12719613" y="1830530"/>
              <a:ext cx="949194" cy="949194"/>
            </a:xfrm>
            <a:custGeom>
              <a:avLst/>
              <a:gdLst/>
              <a:ahLst/>
              <a:cxnLst/>
              <a:rect l="l" t="t" r="r" b="b"/>
              <a:pathLst>
                <a:path w="949194" h="949194" extrusionOk="0">
                  <a:moveTo>
                    <a:pt x="0" y="0"/>
                  </a:moveTo>
                  <a:lnTo>
                    <a:pt x="949195" y="0"/>
                  </a:lnTo>
                  <a:lnTo>
                    <a:pt x="949195" y="949195"/>
                  </a:lnTo>
                  <a:lnTo>
                    <a:pt x="0" y="949195"/>
                  </a:lnTo>
                  <a:lnTo>
                    <a:pt x="0" y="0"/>
                  </a:lnTo>
                  <a:close/>
                </a:path>
              </a:pathLst>
            </a:custGeom>
            <a:blipFill rotWithShape="1">
              <a:blip r:embed="rId9">
                <a:alphaModFix/>
              </a:blip>
              <a:stretch>
                <a:fillRect/>
              </a:stretch>
            </a:blipFill>
            <a:ln>
              <a:noFill/>
            </a:ln>
          </p:spPr>
        </p:sp>
        <p:sp>
          <p:nvSpPr>
            <p:cNvPr id="331" name="Google Shape;331;p24"/>
            <p:cNvSpPr/>
            <p:nvPr/>
          </p:nvSpPr>
          <p:spPr>
            <a:xfrm>
              <a:off x="11320493" y="5261878"/>
              <a:ext cx="660984" cy="949194"/>
            </a:xfrm>
            <a:custGeom>
              <a:avLst/>
              <a:gdLst/>
              <a:ahLst/>
              <a:cxnLst/>
              <a:rect l="l" t="t" r="r" b="b"/>
              <a:pathLst>
                <a:path w="660984" h="949194" extrusionOk="0">
                  <a:moveTo>
                    <a:pt x="0" y="0"/>
                  </a:moveTo>
                  <a:lnTo>
                    <a:pt x="660985" y="0"/>
                  </a:lnTo>
                  <a:lnTo>
                    <a:pt x="660985" y="949195"/>
                  </a:lnTo>
                  <a:lnTo>
                    <a:pt x="0" y="949195"/>
                  </a:lnTo>
                  <a:lnTo>
                    <a:pt x="0" y="0"/>
                  </a:lnTo>
                  <a:close/>
                </a:path>
              </a:pathLst>
            </a:custGeom>
            <a:blipFill rotWithShape="1">
              <a:blip r:embed="rId10">
                <a:alphaModFix/>
              </a:blip>
              <a:stretch>
                <a:fillRect/>
              </a:stretch>
            </a:blipFill>
            <a:ln>
              <a:noFill/>
            </a:ln>
          </p:spPr>
        </p:sp>
        <p:sp>
          <p:nvSpPr>
            <p:cNvPr id="332" name="Google Shape;332;p24"/>
            <p:cNvSpPr/>
            <p:nvPr/>
          </p:nvSpPr>
          <p:spPr>
            <a:xfrm>
              <a:off x="6792616" y="9326"/>
              <a:ext cx="833565" cy="949194"/>
            </a:xfrm>
            <a:custGeom>
              <a:avLst/>
              <a:gdLst/>
              <a:ahLst/>
              <a:cxnLst/>
              <a:rect l="l" t="t" r="r" b="b"/>
              <a:pathLst>
                <a:path w="833565" h="949194" extrusionOk="0">
                  <a:moveTo>
                    <a:pt x="0" y="0"/>
                  </a:moveTo>
                  <a:lnTo>
                    <a:pt x="833565" y="0"/>
                  </a:lnTo>
                  <a:lnTo>
                    <a:pt x="833565" y="949194"/>
                  </a:lnTo>
                  <a:lnTo>
                    <a:pt x="0" y="949194"/>
                  </a:lnTo>
                  <a:lnTo>
                    <a:pt x="0" y="0"/>
                  </a:lnTo>
                  <a:close/>
                </a:path>
              </a:pathLst>
            </a:custGeom>
            <a:blipFill rotWithShape="1">
              <a:blip r:embed="rId11">
                <a:alphaModFix/>
              </a:blip>
              <a:stretch>
                <a:fillRect/>
              </a:stretch>
            </a:blipFill>
            <a:ln>
              <a:noFill/>
            </a:ln>
          </p:spPr>
        </p:sp>
        <p:sp>
          <p:nvSpPr>
            <p:cNvPr id="333" name="Google Shape;333;p24"/>
            <p:cNvSpPr/>
            <p:nvPr/>
          </p:nvSpPr>
          <p:spPr>
            <a:xfrm>
              <a:off x="9546278" y="181541"/>
              <a:ext cx="1100526" cy="654313"/>
            </a:xfrm>
            <a:custGeom>
              <a:avLst/>
              <a:gdLst/>
              <a:ahLst/>
              <a:cxnLst/>
              <a:rect l="l" t="t" r="r" b="b"/>
              <a:pathLst>
                <a:path w="1100526" h="654313" extrusionOk="0">
                  <a:moveTo>
                    <a:pt x="0" y="0"/>
                  </a:moveTo>
                  <a:lnTo>
                    <a:pt x="1100526" y="0"/>
                  </a:lnTo>
                  <a:lnTo>
                    <a:pt x="1100526" y="654313"/>
                  </a:lnTo>
                  <a:lnTo>
                    <a:pt x="0" y="654313"/>
                  </a:lnTo>
                  <a:lnTo>
                    <a:pt x="0" y="0"/>
                  </a:lnTo>
                  <a:close/>
                </a:path>
              </a:pathLst>
            </a:custGeom>
            <a:blipFill rotWithShape="1">
              <a:blip r:embed="rId12">
                <a:alphaModFix/>
              </a:blip>
              <a:stretch>
                <a:fillRect/>
              </a:stretch>
            </a:blipFill>
            <a:ln>
              <a:noFill/>
            </a:ln>
          </p:spPr>
        </p:sp>
        <p:sp>
          <p:nvSpPr>
            <p:cNvPr id="334" name="Google Shape;334;p24"/>
            <p:cNvSpPr/>
            <p:nvPr/>
          </p:nvSpPr>
          <p:spPr>
            <a:xfrm>
              <a:off x="1320280" y="59889"/>
              <a:ext cx="848067" cy="848067"/>
            </a:xfrm>
            <a:custGeom>
              <a:avLst/>
              <a:gdLst/>
              <a:ahLst/>
              <a:cxnLst/>
              <a:rect l="l" t="t" r="r" b="b"/>
              <a:pathLst>
                <a:path w="848067" h="848067" extrusionOk="0">
                  <a:moveTo>
                    <a:pt x="0" y="0"/>
                  </a:moveTo>
                  <a:lnTo>
                    <a:pt x="848067" y="0"/>
                  </a:lnTo>
                  <a:lnTo>
                    <a:pt x="848067" y="848068"/>
                  </a:lnTo>
                  <a:lnTo>
                    <a:pt x="0" y="848068"/>
                  </a:lnTo>
                  <a:lnTo>
                    <a:pt x="0" y="0"/>
                  </a:lnTo>
                  <a:close/>
                </a:path>
              </a:pathLst>
            </a:custGeom>
            <a:blipFill rotWithShape="1">
              <a:blip r:embed="rId13">
                <a:alphaModFix/>
              </a:blip>
              <a:stretch>
                <a:fillRect/>
              </a:stretch>
            </a:blipFill>
            <a:ln>
              <a:noFill/>
            </a:ln>
          </p:spPr>
        </p:sp>
        <p:sp>
          <p:nvSpPr>
            <p:cNvPr id="335" name="Google Shape;335;p24"/>
            <p:cNvSpPr/>
            <p:nvPr/>
          </p:nvSpPr>
          <p:spPr>
            <a:xfrm>
              <a:off x="6889" y="59889"/>
              <a:ext cx="848067" cy="848067"/>
            </a:xfrm>
            <a:custGeom>
              <a:avLst/>
              <a:gdLst/>
              <a:ahLst/>
              <a:cxnLst/>
              <a:rect l="l" t="t" r="r" b="b"/>
              <a:pathLst>
                <a:path w="848067" h="848067" extrusionOk="0">
                  <a:moveTo>
                    <a:pt x="0" y="0"/>
                  </a:moveTo>
                  <a:lnTo>
                    <a:pt x="848068" y="0"/>
                  </a:lnTo>
                  <a:lnTo>
                    <a:pt x="848068" y="848068"/>
                  </a:lnTo>
                  <a:lnTo>
                    <a:pt x="0" y="848068"/>
                  </a:lnTo>
                  <a:lnTo>
                    <a:pt x="0" y="0"/>
                  </a:lnTo>
                  <a:close/>
                </a:path>
              </a:pathLst>
            </a:custGeom>
            <a:blipFill rotWithShape="1">
              <a:blip r:embed="rId14">
                <a:alphaModFix/>
              </a:blip>
              <a:stretch>
                <a:fillRect/>
              </a:stretch>
            </a:blipFill>
            <a:ln>
              <a:noFill/>
            </a:ln>
          </p:spPr>
        </p:sp>
        <p:sp>
          <p:nvSpPr>
            <p:cNvPr id="336" name="Google Shape;336;p24"/>
            <p:cNvSpPr/>
            <p:nvPr/>
          </p:nvSpPr>
          <p:spPr>
            <a:xfrm>
              <a:off x="5345042" y="34740"/>
              <a:ext cx="941146" cy="898366"/>
            </a:xfrm>
            <a:custGeom>
              <a:avLst/>
              <a:gdLst/>
              <a:ahLst/>
              <a:cxnLst/>
              <a:rect l="l" t="t" r="r" b="b"/>
              <a:pathLst>
                <a:path w="941146" h="898366" extrusionOk="0">
                  <a:moveTo>
                    <a:pt x="0" y="0"/>
                  </a:moveTo>
                  <a:lnTo>
                    <a:pt x="941146" y="0"/>
                  </a:lnTo>
                  <a:lnTo>
                    <a:pt x="941146" y="898366"/>
                  </a:lnTo>
                  <a:lnTo>
                    <a:pt x="0" y="898366"/>
                  </a:lnTo>
                  <a:lnTo>
                    <a:pt x="0" y="0"/>
                  </a:lnTo>
                  <a:close/>
                </a:path>
              </a:pathLst>
            </a:custGeom>
            <a:blipFill rotWithShape="1">
              <a:blip r:embed="rId15">
                <a:alphaModFix/>
              </a:blip>
              <a:stretch>
                <a:fillRect/>
              </a:stretch>
            </a:blipFill>
            <a:ln>
              <a:noFill/>
            </a:ln>
          </p:spPr>
        </p:sp>
        <p:sp>
          <p:nvSpPr>
            <p:cNvPr id="337" name="Google Shape;337;p24"/>
            <p:cNvSpPr/>
            <p:nvPr/>
          </p:nvSpPr>
          <p:spPr>
            <a:xfrm>
              <a:off x="2652851" y="9326"/>
              <a:ext cx="942291" cy="949194"/>
            </a:xfrm>
            <a:custGeom>
              <a:avLst/>
              <a:gdLst/>
              <a:ahLst/>
              <a:cxnLst/>
              <a:rect l="l" t="t" r="r" b="b"/>
              <a:pathLst>
                <a:path w="942291" h="949194" extrusionOk="0">
                  <a:moveTo>
                    <a:pt x="0" y="0"/>
                  </a:moveTo>
                  <a:lnTo>
                    <a:pt x="942291" y="0"/>
                  </a:lnTo>
                  <a:lnTo>
                    <a:pt x="942291" y="949194"/>
                  </a:lnTo>
                  <a:lnTo>
                    <a:pt x="0" y="949194"/>
                  </a:lnTo>
                  <a:lnTo>
                    <a:pt x="0" y="0"/>
                  </a:lnTo>
                  <a:close/>
                </a:path>
              </a:pathLst>
            </a:custGeom>
            <a:blipFill rotWithShape="1">
              <a:blip r:embed="rId16">
                <a:alphaModFix/>
              </a:blip>
              <a:stretch>
                <a:fillRect/>
              </a:stretch>
            </a:blipFill>
            <a:ln>
              <a:noFill/>
            </a:ln>
          </p:spPr>
        </p:sp>
        <p:sp>
          <p:nvSpPr>
            <p:cNvPr id="338" name="Google Shape;338;p24"/>
            <p:cNvSpPr/>
            <p:nvPr/>
          </p:nvSpPr>
          <p:spPr>
            <a:xfrm>
              <a:off x="4070056" y="0"/>
              <a:ext cx="785987" cy="958520"/>
            </a:xfrm>
            <a:custGeom>
              <a:avLst/>
              <a:gdLst/>
              <a:ahLst/>
              <a:cxnLst/>
              <a:rect l="l" t="t" r="r" b="b"/>
              <a:pathLst>
                <a:path w="785987" h="958520" extrusionOk="0">
                  <a:moveTo>
                    <a:pt x="0" y="0"/>
                  </a:moveTo>
                  <a:lnTo>
                    <a:pt x="785986" y="0"/>
                  </a:lnTo>
                  <a:lnTo>
                    <a:pt x="785986" y="958520"/>
                  </a:lnTo>
                  <a:lnTo>
                    <a:pt x="0" y="958520"/>
                  </a:lnTo>
                  <a:lnTo>
                    <a:pt x="0" y="0"/>
                  </a:lnTo>
                  <a:close/>
                </a:path>
              </a:pathLst>
            </a:custGeom>
            <a:blipFill rotWithShape="1">
              <a:blip r:embed="rId17">
                <a:alphaModFix/>
              </a:blip>
              <a:stretch>
                <a:fillRect/>
              </a:stretch>
            </a:blipFill>
            <a:ln>
              <a:noFill/>
            </a:ln>
          </p:spPr>
        </p:sp>
        <p:sp>
          <p:nvSpPr>
            <p:cNvPr id="339" name="Google Shape;339;p24"/>
            <p:cNvSpPr/>
            <p:nvPr/>
          </p:nvSpPr>
          <p:spPr>
            <a:xfrm>
              <a:off x="8154932" y="59889"/>
              <a:ext cx="892720" cy="897616"/>
            </a:xfrm>
            <a:custGeom>
              <a:avLst/>
              <a:gdLst/>
              <a:ahLst/>
              <a:cxnLst/>
              <a:rect l="l" t="t" r="r" b="b"/>
              <a:pathLst>
                <a:path w="892720" h="897616" extrusionOk="0">
                  <a:moveTo>
                    <a:pt x="0" y="0"/>
                  </a:moveTo>
                  <a:lnTo>
                    <a:pt x="892720" y="0"/>
                  </a:lnTo>
                  <a:lnTo>
                    <a:pt x="892720" y="897616"/>
                  </a:lnTo>
                  <a:lnTo>
                    <a:pt x="0" y="897616"/>
                  </a:lnTo>
                  <a:lnTo>
                    <a:pt x="0" y="0"/>
                  </a:lnTo>
                  <a:close/>
                </a:path>
              </a:pathLst>
            </a:custGeom>
            <a:blipFill rotWithShape="1">
              <a:blip r:embed="rId18">
                <a:alphaModFix/>
              </a:blip>
              <a:stretch>
                <a:fillRect/>
              </a:stretch>
            </a:blipFill>
            <a:ln>
              <a:noFill/>
            </a:ln>
          </p:spPr>
        </p:sp>
        <p:sp>
          <p:nvSpPr>
            <p:cNvPr id="340" name="Google Shape;340;p24"/>
            <p:cNvSpPr/>
            <p:nvPr/>
          </p:nvSpPr>
          <p:spPr>
            <a:xfrm>
              <a:off x="8059512" y="1753734"/>
              <a:ext cx="766259" cy="949194"/>
            </a:xfrm>
            <a:custGeom>
              <a:avLst/>
              <a:gdLst/>
              <a:ahLst/>
              <a:cxnLst/>
              <a:rect l="l" t="t" r="r" b="b"/>
              <a:pathLst>
                <a:path w="766259" h="949194" extrusionOk="0">
                  <a:moveTo>
                    <a:pt x="0" y="0"/>
                  </a:moveTo>
                  <a:lnTo>
                    <a:pt x="766258" y="0"/>
                  </a:lnTo>
                  <a:lnTo>
                    <a:pt x="766258" y="949195"/>
                  </a:lnTo>
                  <a:lnTo>
                    <a:pt x="0" y="949195"/>
                  </a:lnTo>
                  <a:lnTo>
                    <a:pt x="0" y="0"/>
                  </a:lnTo>
                  <a:close/>
                </a:path>
              </a:pathLst>
            </a:custGeom>
            <a:blipFill rotWithShape="1">
              <a:blip r:embed="rId19">
                <a:alphaModFix/>
              </a:blip>
              <a:stretch>
                <a:fillRect/>
              </a:stretch>
            </a:blipFill>
            <a:ln>
              <a:noFill/>
            </a:ln>
          </p:spPr>
        </p:sp>
        <p:sp>
          <p:nvSpPr>
            <p:cNvPr id="341" name="Google Shape;341;p24"/>
            <p:cNvSpPr/>
            <p:nvPr/>
          </p:nvSpPr>
          <p:spPr>
            <a:xfrm>
              <a:off x="6408379" y="1753734"/>
              <a:ext cx="1031733" cy="949194"/>
            </a:xfrm>
            <a:custGeom>
              <a:avLst/>
              <a:gdLst/>
              <a:ahLst/>
              <a:cxnLst/>
              <a:rect l="l" t="t" r="r" b="b"/>
              <a:pathLst>
                <a:path w="1031733" h="949194" extrusionOk="0">
                  <a:moveTo>
                    <a:pt x="0" y="0"/>
                  </a:moveTo>
                  <a:lnTo>
                    <a:pt x="1031733" y="0"/>
                  </a:lnTo>
                  <a:lnTo>
                    <a:pt x="1031733" y="949195"/>
                  </a:lnTo>
                  <a:lnTo>
                    <a:pt x="0" y="949195"/>
                  </a:lnTo>
                  <a:lnTo>
                    <a:pt x="0" y="0"/>
                  </a:lnTo>
                  <a:close/>
                </a:path>
              </a:pathLst>
            </a:custGeom>
            <a:blipFill rotWithShape="1">
              <a:blip r:embed="rId20">
                <a:alphaModFix/>
              </a:blip>
              <a:stretch>
                <a:fillRect/>
              </a:stretch>
            </a:blipFill>
            <a:ln>
              <a:noFill/>
            </a:ln>
          </p:spPr>
        </p:sp>
        <p:sp>
          <p:nvSpPr>
            <p:cNvPr id="342" name="Google Shape;342;p24"/>
            <p:cNvSpPr/>
            <p:nvPr/>
          </p:nvSpPr>
          <p:spPr>
            <a:xfrm>
              <a:off x="9508894" y="1968989"/>
              <a:ext cx="1084722" cy="623222"/>
            </a:xfrm>
            <a:custGeom>
              <a:avLst/>
              <a:gdLst/>
              <a:ahLst/>
              <a:cxnLst/>
              <a:rect l="l" t="t" r="r" b="b"/>
              <a:pathLst>
                <a:path w="1084722" h="623222" extrusionOk="0">
                  <a:moveTo>
                    <a:pt x="0" y="0"/>
                  </a:moveTo>
                  <a:lnTo>
                    <a:pt x="1084722" y="0"/>
                  </a:lnTo>
                  <a:lnTo>
                    <a:pt x="1084722" y="623222"/>
                  </a:lnTo>
                  <a:lnTo>
                    <a:pt x="0" y="623222"/>
                  </a:lnTo>
                  <a:lnTo>
                    <a:pt x="0" y="0"/>
                  </a:lnTo>
                  <a:close/>
                </a:path>
              </a:pathLst>
            </a:custGeom>
            <a:blipFill rotWithShape="1">
              <a:blip r:embed="rId21">
                <a:alphaModFix/>
              </a:blip>
              <a:stretch>
                <a:fillRect/>
              </a:stretch>
            </a:blipFill>
            <a:ln>
              <a:noFill/>
            </a:ln>
          </p:spPr>
        </p:sp>
        <p:sp>
          <p:nvSpPr>
            <p:cNvPr id="343" name="Google Shape;343;p24"/>
            <p:cNvSpPr/>
            <p:nvPr/>
          </p:nvSpPr>
          <p:spPr>
            <a:xfrm>
              <a:off x="3292047" y="1753734"/>
              <a:ext cx="949194" cy="949194"/>
            </a:xfrm>
            <a:custGeom>
              <a:avLst/>
              <a:gdLst/>
              <a:ahLst/>
              <a:cxnLst/>
              <a:rect l="l" t="t" r="r" b="b"/>
              <a:pathLst>
                <a:path w="949194" h="949194" extrusionOk="0">
                  <a:moveTo>
                    <a:pt x="0" y="0"/>
                  </a:moveTo>
                  <a:lnTo>
                    <a:pt x="949194" y="0"/>
                  </a:lnTo>
                  <a:lnTo>
                    <a:pt x="949194" y="949195"/>
                  </a:lnTo>
                  <a:lnTo>
                    <a:pt x="0" y="949195"/>
                  </a:lnTo>
                  <a:lnTo>
                    <a:pt x="0" y="0"/>
                  </a:lnTo>
                  <a:close/>
                </a:path>
              </a:pathLst>
            </a:custGeom>
            <a:blipFill rotWithShape="1">
              <a:blip r:embed="rId22">
                <a:alphaModFix/>
              </a:blip>
              <a:stretch>
                <a:fillRect/>
              </a:stretch>
            </a:blipFill>
            <a:ln>
              <a:noFill/>
            </a:ln>
          </p:spPr>
        </p:sp>
        <p:sp>
          <p:nvSpPr>
            <p:cNvPr id="344" name="Google Shape;344;p24"/>
            <p:cNvSpPr/>
            <p:nvPr/>
          </p:nvSpPr>
          <p:spPr>
            <a:xfrm>
              <a:off x="6889" y="1753734"/>
              <a:ext cx="1103714" cy="949194"/>
            </a:xfrm>
            <a:custGeom>
              <a:avLst/>
              <a:gdLst/>
              <a:ahLst/>
              <a:cxnLst/>
              <a:rect l="l" t="t" r="r" b="b"/>
              <a:pathLst>
                <a:path w="1103714" h="949194" extrusionOk="0">
                  <a:moveTo>
                    <a:pt x="0" y="0"/>
                  </a:moveTo>
                  <a:lnTo>
                    <a:pt x="1103715" y="0"/>
                  </a:lnTo>
                  <a:lnTo>
                    <a:pt x="1103715" y="949195"/>
                  </a:lnTo>
                  <a:lnTo>
                    <a:pt x="0" y="949195"/>
                  </a:lnTo>
                  <a:lnTo>
                    <a:pt x="0" y="0"/>
                  </a:lnTo>
                  <a:close/>
                </a:path>
              </a:pathLst>
            </a:custGeom>
            <a:blipFill rotWithShape="1">
              <a:blip r:embed="rId23">
                <a:alphaModFix/>
              </a:blip>
              <a:stretch>
                <a:fillRect/>
              </a:stretch>
            </a:blipFill>
            <a:ln>
              <a:noFill/>
            </a:ln>
          </p:spPr>
        </p:sp>
        <p:sp>
          <p:nvSpPr>
            <p:cNvPr id="345" name="Google Shape;345;p24"/>
            <p:cNvSpPr/>
            <p:nvPr/>
          </p:nvSpPr>
          <p:spPr>
            <a:xfrm>
              <a:off x="4748432" y="1753734"/>
              <a:ext cx="947469" cy="949194"/>
            </a:xfrm>
            <a:custGeom>
              <a:avLst/>
              <a:gdLst/>
              <a:ahLst/>
              <a:cxnLst/>
              <a:rect l="l" t="t" r="r" b="b"/>
              <a:pathLst>
                <a:path w="947469" h="949194" extrusionOk="0">
                  <a:moveTo>
                    <a:pt x="0" y="0"/>
                  </a:moveTo>
                  <a:lnTo>
                    <a:pt x="947468" y="0"/>
                  </a:lnTo>
                  <a:lnTo>
                    <a:pt x="947468" y="949195"/>
                  </a:lnTo>
                  <a:lnTo>
                    <a:pt x="0" y="949195"/>
                  </a:lnTo>
                  <a:lnTo>
                    <a:pt x="0" y="0"/>
                  </a:lnTo>
                  <a:close/>
                </a:path>
              </a:pathLst>
            </a:custGeom>
            <a:blipFill rotWithShape="1">
              <a:blip r:embed="rId24">
                <a:alphaModFix/>
              </a:blip>
              <a:stretch>
                <a:fillRect/>
              </a:stretch>
            </a:blipFill>
            <a:ln>
              <a:noFill/>
            </a:ln>
          </p:spPr>
        </p:sp>
        <p:sp>
          <p:nvSpPr>
            <p:cNvPr id="346" name="Google Shape;346;p24"/>
            <p:cNvSpPr/>
            <p:nvPr/>
          </p:nvSpPr>
          <p:spPr>
            <a:xfrm>
              <a:off x="1726728" y="1753734"/>
              <a:ext cx="949194" cy="949194"/>
            </a:xfrm>
            <a:custGeom>
              <a:avLst/>
              <a:gdLst/>
              <a:ahLst/>
              <a:cxnLst/>
              <a:rect l="l" t="t" r="r" b="b"/>
              <a:pathLst>
                <a:path w="949194" h="949194" extrusionOk="0">
                  <a:moveTo>
                    <a:pt x="0" y="0"/>
                  </a:moveTo>
                  <a:lnTo>
                    <a:pt x="949195" y="0"/>
                  </a:lnTo>
                  <a:lnTo>
                    <a:pt x="949195" y="949195"/>
                  </a:lnTo>
                  <a:lnTo>
                    <a:pt x="0" y="949195"/>
                  </a:lnTo>
                  <a:lnTo>
                    <a:pt x="0" y="0"/>
                  </a:lnTo>
                  <a:close/>
                </a:path>
              </a:pathLst>
            </a:custGeom>
            <a:blipFill rotWithShape="1">
              <a:blip r:embed="rId25">
                <a:alphaModFix/>
              </a:blip>
              <a:stretch>
                <a:fillRect/>
              </a:stretch>
            </a:blipFill>
            <a:ln>
              <a:noFill/>
            </a:ln>
          </p:spPr>
        </p:sp>
        <p:sp>
          <p:nvSpPr>
            <p:cNvPr id="347" name="Google Shape;347;p24"/>
            <p:cNvSpPr/>
            <p:nvPr/>
          </p:nvSpPr>
          <p:spPr>
            <a:xfrm>
              <a:off x="6923841" y="3524236"/>
              <a:ext cx="1040268" cy="820866"/>
            </a:xfrm>
            <a:custGeom>
              <a:avLst/>
              <a:gdLst/>
              <a:ahLst/>
              <a:cxnLst/>
              <a:rect l="l" t="t" r="r" b="b"/>
              <a:pathLst>
                <a:path w="1040268" h="820866" extrusionOk="0">
                  <a:moveTo>
                    <a:pt x="0" y="0"/>
                  </a:moveTo>
                  <a:lnTo>
                    <a:pt x="1040268" y="0"/>
                  </a:lnTo>
                  <a:lnTo>
                    <a:pt x="1040268" y="820866"/>
                  </a:lnTo>
                  <a:lnTo>
                    <a:pt x="0" y="820866"/>
                  </a:lnTo>
                  <a:lnTo>
                    <a:pt x="0" y="0"/>
                  </a:lnTo>
                  <a:close/>
                </a:path>
              </a:pathLst>
            </a:custGeom>
            <a:blipFill rotWithShape="1">
              <a:blip r:embed="rId26">
                <a:alphaModFix/>
              </a:blip>
              <a:stretch>
                <a:fillRect/>
              </a:stretch>
            </a:blipFill>
            <a:ln>
              <a:noFill/>
            </a:ln>
          </p:spPr>
        </p:sp>
        <p:sp>
          <p:nvSpPr>
            <p:cNvPr id="348" name="Google Shape;348;p24"/>
            <p:cNvSpPr/>
            <p:nvPr/>
          </p:nvSpPr>
          <p:spPr>
            <a:xfrm>
              <a:off x="5329397" y="3562814"/>
              <a:ext cx="1072844" cy="645657"/>
            </a:xfrm>
            <a:custGeom>
              <a:avLst/>
              <a:gdLst/>
              <a:ahLst/>
              <a:cxnLst/>
              <a:rect l="l" t="t" r="r" b="b"/>
              <a:pathLst>
                <a:path w="1072844" h="645657" extrusionOk="0">
                  <a:moveTo>
                    <a:pt x="0" y="0"/>
                  </a:moveTo>
                  <a:lnTo>
                    <a:pt x="1072844" y="0"/>
                  </a:lnTo>
                  <a:lnTo>
                    <a:pt x="1072844" y="645657"/>
                  </a:lnTo>
                  <a:lnTo>
                    <a:pt x="0" y="645657"/>
                  </a:lnTo>
                  <a:lnTo>
                    <a:pt x="0" y="0"/>
                  </a:lnTo>
                  <a:close/>
                </a:path>
              </a:pathLst>
            </a:custGeom>
            <a:blipFill rotWithShape="1">
              <a:blip r:embed="rId27">
                <a:alphaModFix/>
              </a:blip>
              <a:stretch>
                <a:fillRect/>
              </a:stretch>
            </a:blipFill>
            <a:ln>
              <a:noFill/>
            </a:ln>
          </p:spPr>
        </p:sp>
        <p:sp>
          <p:nvSpPr>
            <p:cNvPr id="349" name="Google Shape;349;p24"/>
            <p:cNvSpPr/>
            <p:nvPr/>
          </p:nvSpPr>
          <p:spPr>
            <a:xfrm>
              <a:off x="2803422" y="3464186"/>
              <a:ext cx="882797" cy="940966"/>
            </a:xfrm>
            <a:custGeom>
              <a:avLst/>
              <a:gdLst/>
              <a:ahLst/>
              <a:cxnLst/>
              <a:rect l="l" t="t" r="r" b="b"/>
              <a:pathLst>
                <a:path w="882797" h="940966" extrusionOk="0">
                  <a:moveTo>
                    <a:pt x="0" y="0"/>
                  </a:moveTo>
                  <a:lnTo>
                    <a:pt x="882797" y="0"/>
                  </a:lnTo>
                  <a:lnTo>
                    <a:pt x="882797" y="940966"/>
                  </a:lnTo>
                  <a:lnTo>
                    <a:pt x="0" y="940966"/>
                  </a:lnTo>
                  <a:lnTo>
                    <a:pt x="0" y="0"/>
                  </a:lnTo>
                  <a:close/>
                </a:path>
              </a:pathLst>
            </a:custGeom>
            <a:blipFill rotWithShape="1">
              <a:blip r:embed="rId28">
                <a:alphaModFix/>
              </a:blip>
              <a:stretch>
                <a:fillRect/>
              </a:stretch>
            </a:blipFill>
            <a:ln>
              <a:noFill/>
            </a:ln>
          </p:spPr>
        </p:sp>
        <p:sp>
          <p:nvSpPr>
            <p:cNvPr id="350" name="Google Shape;350;p24"/>
            <p:cNvSpPr/>
            <p:nvPr/>
          </p:nvSpPr>
          <p:spPr>
            <a:xfrm>
              <a:off x="4207819" y="3475209"/>
              <a:ext cx="599979" cy="820866"/>
            </a:xfrm>
            <a:custGeom>
              <a:avLst/>
              <a:gdLst/>
              <a:ahLst/>
              <a:cxnLst/>
              <a:rect l="l" t="t" r="r" b="b"/>
              <a:pathLst>
                <a:path w="599979" h="820866" extrusionOk="0">
                  <a:moveTo>
                    <a:pt x="0" y="0"/>
                  </a:moveTo>
                  <a:lnTo>
                    <a:pt x="599978" y="0"/>
                  </a:lnTo>
                  <a:lnTo>
                    <a:pt x="599978" y="820866"/>
                  </a:lnTo>
                  <a:lnTo>
                    <a:pt x="0" y="820866"/>
                  </a:lnTo>
                  <a:lnTo>
                    <a:pt x="0" y="0"/>
                  </a:lnTo>
                  <a:close/>
                </a:path>
              </a:pathLst>
            </a:custGeom>
            <a:blipFill rotWithShape="1">
              <a:blip r:embed="rId29">
                <a:alphaModFix/>
              </a:blip>
              <a:stretch>
                <a:fillRect/>
              </a:stretch>
            </a:blipFill>
            <a:ln>
              <a:noFill/>
            </a:ln>
          </p:spPr>
        </p:sp>
        <p:sp>
          <p:nvSpPr>
            <p:cNvPr id="351" name="Google Shape;351;p24"/>
            <p:cNvSpPr/>
            <p:nvPr/>
          </p:nvSpPr>
          <p:spPr>
            <a:xfrm>
              <a:off x="1593085" y="3464186"/>
              <a:ext cx="686050" cy="940966"/>
            </a:xfrm>
            <a:custGeom>
              <a:avLst/>
              <a:gdLst/>
              <a:ahLst/>
              <a:cxnLst/>
              <a:rect l="l" t="t" r="r" b="b"/>
              <a:pathLst>
                <a:path w="686050" h="940966" extrusionOk="0">
                  <a:moveTo>
                    <a:pt x="0" y="0"/>
                  </a:moveTo>
                  <a:lnTo>
                    <a:pt x="686050" y="0"/>
                  </a:lnTo>
                  <a:lnTo>
                    <a:pt x="686050" y="940966"/>
                  </a:lnTo>
                  <a:lnTo>
                    <a:pt x="0" y="940966"/>
                  </a:lnTo>
                  <a:lnTo>
                    <a:pt x="0" y="0"/>
                  </a:lnTo>
                  <a:close/>
                </a:path>
              </a:pathLst>
            </a:custGeom>
            <a:blipFill rotWithShape="1">
              <a:blip r:embed="rId30">
                <a:alphaModFix/>
              </a:blip>
              <a:stretch>
                <a:fillRect/>
              </a:stretch>
            </a:blipFill>
            <a:ln>
              <a:noFill/>
            </a:ln>
          </p:spPr>
        </p:sp>
        <p:sp>
          <p:nvSpPr>
            <p:cNvPr id="352" name="Google Shape;352;p24"/>
            <p:cNvSpPr/>
            <p:nvPr/>
          </p:nvSpPr>
          <p:spPr>
            <a:xfrm>
              <a:off x="9833550" y="3524236"/>
              <a:ext cx="820866" cy="820866"/>
            </a:xfrm>
            <a:custGeom>
              <a:avLst/>
              <a:gdLst/>
              <a:ahLst/>
              <a:cxnLst/>
              <a:rect l="l" t="t" r="r" b="b"/>
              <a:pathLst>
                <a:path w="820866" h="820866" extrusionOk="0">
                  <a:moveTo>
                    <a:pt x="0" y="0"/>
                  </a:moveTo>
                  <a:lnTo>
                    <a:pt x="820866" y="0"/>
                  </a:lnTo>
                  <a:lnTo>
                    <a:pt x="820866" y="820866"/>
                  </a:lnTo>
                  <a:lnTo>
                    <a:pt x="0" y="820866"/>
                  </a:lnTo>
                  <a:lnTo>
                    <a:pt x="0" y="0"/>
                  </a:lnTo>
                  <a:close/>
                </a:path>
              </a:pathLst>
            </a:custGeom>
            <a:blipFill rotWithShape="1">
              <a:blip r:embed="rId31">
                <a:alphaModFix/>
              </a:blip>
              <a:stretch>
                <a:fillRect/>
              </a:stretch>
            </a:blipFill>
            <a:ln>
              <a:noFill/>
            </a:ln>
          </p:spPr>
        </p:sp>
        <p:sp>
          <p:nvSpPr>
            <p:cNvPr id="353" name="Google Shape;353;p24"/>
            <p:cNvSpPr/>
            <p:nvPr/>
          </p:nvSpPr>
          <p:spPr>
            <a:xfrm>
              <a:off x="8489740" y="3524236"/>
              <a:ext cx="820866" cy="820866"/>
            </a:xfrm>
            <a:custGeom>
              <a:avLst/>
              <a:gdLst/>
              <a:ahLst/>
              <a:cxnLst/>
              <a:rect l="l" t="t" r="r" b="b"/>
              <a:pathLst>
                <a:path w="820866" h="820866" extrusionOk="0">
                  <a:moveTo>
                    <a:pt x="0" y="0"/>
                  </a:moveTo>
                  <a:lnTo>
                    <a:pt x="820866" y="0"/>
                  </a:lnTo>
                  <a:lnTo>
                    <a:pt x="820866" y="820866"/>
                  </a:lnTo>
                  <a:lnTo>
                    <a:pt x="0" y="820866"/>
                  </a:lnTo>
                  <a:lnTo>
                    <a:pt x="0" y="0"/>
                  </a:lnTo>
                  <a:close/>
                </a:path>
              </a:pathLst>
            </a:custGeom>
            <a:blipFill rotWithShape="1">
              <a:blip r:embed="rId32">
                <a:alphaModFix/>
              </a:blip>
              <a:stretch>
                <a:fillRect/>
              </a:stretch>
            </a:blipFill>
            <a:ln>
              <a:noFill/>
            </a:ln>
          </p:spPr>
        </p:sp>
        <p:sp>
          <p:nvSpPr>
            <p:cNvPr id="354" name="Google Shape;354;p24"/>
            <p:cNvSpPr/>
            <p:nvPr/>
          </p:nvSpPr>
          <p:spPr>
            <a:xfrm>
              <a:off x="6889" y="3411045"/>
              <a:ext cx="1063252" cy="949194"/>
            </a:xfrm>
            <a:custGeom>
              <a:avLst/>
              <a:gdLst/>
              <a:ahLst/>
              <a:cxnLst/>
              <a:rect l="l" t="t" r="r" b="b"/>
              <a:pathLst>
                <a:path w="1063252" h="949194" extrusionOk="0">
                  <a:moveTo>
                    <a:pt x="0" y="0"/>
                  </a:moveTo>
                  <a:lnTo>
                    <a:pt x="1063253" y="0"/>
                  </a:lnTo>
                  <a:lnTo>
                    <a:pt x="1063253" y="949194"/>
                  </a:lnTo>
                  <a:lnTo>
                    <a:pt x="0" y="949194"/>
                  </a:lnTo>
                  <a:lnTo>
                    <a:pt x="0" y="0"/>
                  </a:lnTo>
                  <a:close/>
                </a:path>
              </a:pathLst>
            </a:custGeom>
            <a:blipFill rotWithShape="1">
              <a:blip r:embed="rId33">
                <a:alphaModFix/>
              </a:blip>
              <a:stretch>
                <a:fillRect/>
              </a:stretch>
            </a:blipFill>
            <a:ln>
              <a:noFill/>
            </a:ln>
          </p:spPr>
        </p:sp>
        <p:sp>
          <p:nvSpPr>
            <p:cNvPr id="355" name="Google Shape;355;p24"/>
            <p:cNvSpPr/>
            <p:nvPr/>
          </p:nvSpPr>
          <p:spPr>
            <a:xfrm>
              <a:off x="9631713" y="5281882"/>
              <a:ext cx="812619" cy="929190"/>
            </a:xfrm>
            <a:custGeom>
              <a:avLst/>
              <a:gdLst/>
              <a:ahLst/>
              <a:cxnLst/>
              <a:rect l="l" t="t" r="r" b="b"/>
              <a:pathLst>
                <a:path w="812619" h="929190" extrusionOk="0">
                  <a:moveTo>
                    <a:pt x="0" y="0"/>
                  </a:moveTo>
                  <a:lnTo>
                    <a:pt x="812619" y="0"/>
                  </a:lnTo>
                  <a:lnTo>
                    <a:pt x="812619" y="929191"/>
                  </a:lnTo>
                  <a:lnTo>
                    <a:pt x="0" y="929191"/>
                  </a:lnTo>
                  <a:lnTo>
                    <a:pt x="0" y="0"/>
                  </a:lnTo>
                  <a:close/>
                </a:path>
              </a:pathLst>
            </a:custGeom>
            <a:blipFill rotWithShape="1">
              <a:blip r:embed="rId34">
                <a:alphaModFix/>
              </a:blip>
              <a:stretch>
                <a:fillRect/>
              </a:stretch>
            </a:blipFill>
            <a:ln>
              <a:noFill/>
            </a:ln>
          </p:spPr>
        </p:sp>
        <p:sp>
          <p:nvSpPr>
            <p:cNvPr id="356" name="Google Shape;356;p24"/>
            <p:cNvSpPr/>
            <p:nvPr/>
          </p:nvSpPr>
          <p:spPr>
            <a:xfrm>
              <a:off x="8023115" y="5404062"/>
              <a:ext cx="978331" cy="684832"/>
            </a:xfrm>
            <a:custGeom>
              <a:avLst/>
              <a:gdLst/>
              <a:ahLst/>
              <a:cxnLst/>
              <a:rect l="l" t="t" r="r" b="b"/>
              <a:pathLst>
                <a:path w="978331" h="684832" extrusionOk="0">
                  <a:moveTo>
                    <a:pt x="0" y="0"/>
                  </a:moveTo>
                  <a:lnTo>
                    <a:pt x="978331" y="0"/>
                  </a:lnTo>
                  <a:lnTo>
                    <a:pt x="978331" y="684832"/>
                  </a:lnTo>
                  <a:lnTo>
                    <a:pt x="0" y="684832"/>
                  </a:lnTo>
                  <a:lnTo>
                    <a:pt x="0" y="0"/>
                  </a:lnTo>
                  <a:close/>
                </a:path>
              </a:pathLst>
            </a:custGeom>
            <a:blipFill rotWithShape="1">
              <a:blip r:embed="rId35">
                <a:alphaModFix/>
              </a:blip>
              <a:stretch>
                <a:fillRect/>
              </a:stretch>
            </a:blipFill>
            <a:ln>
              <a:noFill/>
            </a:ln>
          </p:spPr>
        </p:sp>
        <p:sp>
          <p:nvSpPr>
            <p:cNvPr id="357" name="Google Shape;357;p24"/>
            <p:cNvSpPr/>
            <p:nvPr/>
          </p:nvSpPr>
          <p:spPr>
            <a:xfrm>
              <a:off x="6547243" y="5404062"/>
              <a:ext cx="837017" cy="684832"/>
            </a:xfrm>
            <a:custGeom>
              <a:avLst/>
              <a:gdLst/>
              <a:ahLst/>
              <a:cxnLst/>
              <a:rect l="l" t="t" r="r" b="b"/>
              <a:pathLst>
                <a:path w="837017" h="684832" extrusionOk="0">
                  <a:moveTo>
                    <a:pt x="0" y="0"/>
                  </a:moveTo>
                  <a:lnTo>
                    <a:pt x="837016" y="0"/>
                  </a:lnTo>
                  <a:lnTo>
                    <a:pt x="837016" y="684832"/>
                  </a:lnTo>
                  <a:lnTo>
                    <a:pt x="0" y="684832"/>
                  </a:lnTo>
                  <a:lnTo>
                    <a:pt x="0" y="0"/>
                  </a:lnTo>
                  <a:close/>
                </a:path>
              </a:pathLst>
            </a:custGeom>
            <a:blipFill rotWithShape="1">
              <a:blip r:embed="rId36">
                <a:alphaModFix/>
              </a:blip>
              <a:stretch>
                <a:fillRect/>
              </a:stretch>
            </a:blipFill>
            <a:ln>
              <a:noFill/>
            </a:ln>
          </p:spPr>
        </p:sp>
        <p:sp>
          <p:nvSpPr>
            <p:cNvPr id="358" name="Google Shape;358;p24"/>
            <p:cNvSpPr/>
            <p:nvPr/>
          </p:nvSpPr>
          <p:spPr>
            <a:xfrm>
              <a:off x="4133904" y="5281882"/>
              <a:ext cx="467974" cy="929190"/>
            </a:xfrm>
            <a:custGeom>
              <a:avLst/>
              <a:gdLst/>
              <a:ahLst/>
              <a:cxnLst/>
              <a:rect l="l" t="t" r="r" b="b"/>
              <a:pathLst>
                <a:path w="467974" h="929190" extrusionOk="0">
                  <a:moveTo>
                    <a:pt x="0" y="0"/>
                  </a:moveTo>
                  <a:lnTo>
                    <a:pt x="467974" y="0"/>
                  </a:lnTo>
                  <a:lnTo>
                    <a:pt x="467974" y="929191"/>
                  </a:lnTo>
                  <a:lnTo>
                    <a:pt x="0" y="929191"/>
                  </a:lnTo>
                  <a:lnTo>
                    <a:pt x="0" y="0"/>
                  </a:lnTo>
                  <a:close/>
                </a:path>
              </a:pathLst>
            </a:custGeom>
            <a:blipFill rotWithShape="1">
              <a:blip r:embed="rId37">
                <a:alphaModFix/>
              </a:blip>
              <a:stretch>
                <a:fillRect/>
              </a:stretch>
            </a:blipFill>
            <a:ln>
              <a:noFill/>
            </a:ln>
          </p:spPr>
        </p:sp>
        <p:sp>
          <p:nvSpPr>
            <p:cNvPr id="359" name="Google Shape;359;p24"/>
            <p:cNvSpPr/>
            <p:nvPr/>
          </p:nvSpPr>
          <p:spPr>
            <a:xfrm>
              <a:off x="5232144" y="5404062"/>
              <a:ext cx="684832" cy="684832"/>
            </a:xfrm>
            <a:custGeom>
              <a:avLst/>
              <a:gdLst/>
              <a:ahLst/>
              <a:cxnLst/>
              <a:rect l="l" t="t" r="r" b="b"/>
              <a:pathLst>
                <a:path w="684832" h="684832" extrusionOk="0">
                  <a:moveTo>
                    <a:pt x="0" y="0"/>
                  </a:moveTo>
                  <a:lnTo>
                    <a:pt x="684832" y="0"/>
                  </a:lnTo>
                  <a:lnTo>
                    <a:pt x="684832" y="684832"/>
                  </a:lnTo>
                  <a:lnTo>
                    <a:pt x="0" y="684832"/>
                  </a:lnTo>
                  <a:lnTo>
                    <a:pt x="0" y="0"/>
                  </a:lnTo>
                  <a:close/>
                </a:path>
              </a:pathLst>
            </a:custGeom>
            <a:blipFill rotWithShape="1">
              <a:blip r:embed="rId38">
                <a:alphaModFix/>
              </a:blip>
              <a:stretch>
                <a:fillRect/>
              </a:stretch>
            </a:blipFill>
            <a:ln>
              <a:noFill/>
            </a:ln>
          </p:spPr>
        </p:sp>
        <p:sp>
          <p:nvSpPr>
            <p:cNvPr id="360" name="Google Shape;360;p24"/>
            <p:cNvSpPr/>
            <p:nvPr/>
          </p:nvSpPr>
          <p:spPr>
            <a:xfrm>
              <a:off x="0" y="5198418"/>
              <a:ext cx="589911" cy="1096119"/>
            </a:xfrm>
            <a:custGeom>
              <a:avLst/>
              <a:gdLst/>
              <a:ahLst/>
              <a:cxnLst/>
              <a:rect l="l" t="t" r="r" b="b"/>
              <a:pathLst>
                <a:path w="589911" h="1096119" extrusionOk="0">
                  <a:moveTo>
                    <a:pt x="0" y="0"/>
                  </a:moveTo>
                  <a:lnTo>
                    <a:pt x="589911" y="0"/>
                  </a:lnTo>
                  <a:lnTo>
                    <a:pt x="589911" y="1096119"/>
                  </a:lnTo>
                  <a:lnTo>
                    <a:pt x="0" y="1096119"/>
                  </a:lnTo>
                  <a:lnTo>
                    <a:pt x="0" y="0"/>
                  </a:lnTo>
                  <a:close/>
                </a:path>
              </a:pathLst>
            </a:custGeom>
            <a:blipFill rotWithShape="1">
              <a:blip r:embed="rId39">
                <a:alphaModFix/>
              </a:blip>
              <a:stretch>
                <a:fillRect/>
              </a:stretch>
            </a:blipFill>
            <a:ln>
              <a:noFill/>
            </a:ln>
          </p:spPr>
        </p:sp>
        <p:sp>
          <p:nvSpPr>
            <p:cNvPr id="361" name="Google Shape;361;p24"/>
            <p:cNvSpPr/>
            <p:nvPr/>
          </p:nvSpPr>
          <p:spPr>
            <a:xfrm>
              <a:off x="1221895" y="5198418"/>
              <a:ext cx="848994" cy="1096119"/>
            </a:xfrm>
            <a:custGeom>
              <a:avLst/>
              <a:gdLst/>
              <a:ahLst/>
              <a:cxnLst/>
              <a:rect l="l" t="t" r="r" b="b"/>
              <a:pathLst>
                <a:path w="848994" h="1096119" extrusionOk="0">
                  <a:moveTo>
                    <a:pt x="0" y="0"/>
                  </a:moveTo>
                  <a:lnTo>
                    <a:pt x="848994" y="0"/>
                  </a:lnTo>
                  <a:lnTo>
                    <a:pt x="848994" y="1096119"/>
                  </a:lnTo>
                  <a:lnTo>
                    <a:pt x="0" y="1096119"/>
                  </a:lnTo>
                  <a:lnTo>
                    <a:pt x="0" y="0"/>
                  </a:lnTo>
                  <a:close/>
                </a:path>
              </a:pathLst>
            </a:custGeom>
            <a:blipFill rotWithShape="1">
              <a:blip r:embed="rId40">
                <a:alphaModFix/>
              </a:blip>
              <a:stretch>
                <a:fillRect/>
              </a:stretch>
            </a:blipFill>
            <a:ln>
              <a:noFill/>
            </a:ln>
          </p:spPr>
        </p:sp>
        <p:sp>
          <p:nvSpPr>
            <p:cNvPr id="362" name="Google Shape;362;p24"/>
            <p:cNvSpPr/>
            <p:nvPr/>
          </p:nvSpPr>
          <p:spPr>
            <a:xfrm>
              <a:off x="2701155" y="5281882"/>
              <a:ext cx="802483" cy="929190"/>
            </a:xfrm>
            <a:custGeom>
              <a:avLst/>
              <a:gdLst/>
              <a:ahLst/>
              <a:cxnLst/>
              <a:rect l="l" t="t" r="r" b="b"/>
              <a:pathLst>
                <a:path w="802483" h="929190" extrusionOk="0">
                  <a:moveTo>
                    <a:pt x="0" y="0"/>
                  </a:moveTo>
                  <a:lnTo>
                    <a:pt x="802483" y="0"/>
                  </a:lnTo>
                  <a:lnTo>
                    <a:pt x="802483" y="929191"/>
                  </a:lnTo>
                  <a:lnTo>
                    <a:pt x="0" y="929191"/>
                  </a:lnTo>
                  <a:lnTo>
                    <a:pt x="0" y="0"/>
                  </a:lnTo>
                  <a:close/>
                </a:path>
              </a:pathLst>
            </a:custGeom>
            <a:blipFill rotWithShape="1">
              <a:blip r:embed="rId41">
                <a:alphaModFix/>
              </a:blip>
              <a:stretch>
                <a:fillRect/>
              </a:stretch>
            </a:blipFill>
            <a:ln>
              <a:noFill/>
            </a:ln>
          </p:spPr>
        </p:sp>
      </p:gr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366"/>
        <p:cNvGrpSpPr/>
        <p:nvPr/>
      </p:nvGrpSpPr>
      <p:grpSpPr>
        <a:xfrm>
          <a:off x="0" y="0"/>
          <a:ext cx="0" cy="0"/>
          <a:chOff x="0" y="0"/>
          <a:chExt cx="0" cy="0"/>
        </a:xfrm>
      </p:grpSpPr>
      <p:grpSp>
        <p:nvGrpSpPr>
          <p:cNvPr id="367" name="Google Shape;367;p25"/>
          <p:cNvGrpSpPr/>
          <p:nvPr/>
        </p:nvGrpSpPr>
        <p:grpSpPr>
          <a:xfrm>
            <a:off x="5995272" y="2437575"/>
            <a:ext cx="6297456" cy="2575447"/>
            <a:chOff x="0" y="-19050"/>
            <a:chExt cx="1658589" cy="678307"/>
          </a:xfrm>
        </p:grpSpPr>
        <p:sp>
          <p:nvSpPr>
            <p:cNvPr id="368" name="Google Shape;368;p25"/>
            <p:cNvSpPr/>
            <p:nvPr/>
          </p:nvSpPr>
          <p:spPr>
            <a:xfrm>
              <a:off x="0" y="0"/>
              <a:ext cx="1658589" cy="659257"/>
            </a:xfrm>
            <a:custGeom>
              <a:avLst/>
              <a:gdLst/>
              <a:ahLst/>
              <a:cxnLst/>
              <a:rect l="l" t="t" r="r" b="b"/>
              <a:pathLst>
                <a:path w="1658589" h="659257" extrusionOk="0">
                  <a:moveTo>
                    <a:pt x="29505" y="0"/>
                  </a:moveTo>
                  <a:lnTo>
                    <a:pt x="1629084" y="0"/>
                  </a:lnTo>
                  <a:cubicBezTo>
                    <a:pt x="1636910" y="0"/>
                    <a:pt x="1644414" y="3109"/>
                    <a:pt x="1649948" y="8642"/>
                  </a:cubicBezTo>
                  <a:cubicBezTo>
                    <a:pt x="1655481" y="14175"/>
                    <a:pt x="1658589" y="21680"/>
                    <a:pt x="1658589" y="29505"/>
                  </a:cubicBezTo>
                  <a:lnTo>
                    <a:pt x="1658589" y="629752"/>
                  </a:lnTo>
                  <a:cubicBezTo>
                    <a:pt x="1658589" y="637577"/>
                    <a:pt x="1655481" y="645082"/>
                    <a:pt x="1649948" y="650615"/>
                  </a:cubicBezTo>
                  <a:cubicBezTo>
                    <a:pt x="1644414" y="656149"/>
                    <a:pt x="1636910" y="659257"/>
                    <a:pt x="1629084" y="659257"/>
                  </a:cubicBezTo>
                  <a:lnTo>
                    <a:pt x="29505" y="659257"/>
                  </a:lnTo>
                  <a:cubicBezTo>
                    <a:pt x="21680" y="659257"/>
                    <a:pt x="14175" y="656149"/>
                    <a:pt x="8642" y="650615"/>
                  </a:cubicBezTo>
                  <a:cubicBezTo>
                    <a:pt x="3109" y="645082"/>
                    <a:pt x="0" y="637577"/>
                    <a:pt x="0" y="629752"/>
                  </a:cubicBezTo>
                  <a:lnTo>
                    <a:pt x="0" y="29505"/>
                  </a:lnTo>
                  <a:cubicBezTo>
                    <a:pt x="0" y="21680"/>
                    <a:pt x="3109" y="14175"/>
                    <a:pt x="8642" y="8642"/>
                  </a:cubicBezTo>
                  <a:cubicBezTo>
                    <a:pt x="14175" y="3109"/>
                    <a:pt x="21680" y="0"/>
                    <a:pt x="29505" y="0"/>
                  </a:cubicBezTo>
                  <a:close/>
                </a:path>
              </a:pathLst>
            </a:custGeom>
            <a:solidFill>
              <a:srgbClr val="000000">
                <a:alpha val="0"/>
              </a:srgbClr>
            </a:solidFill>
            <a:ln w="38100" cap="rnd" cmpd="sng">
              <a:solidFill>
                <a:srgbClr val="C2F9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txBox="1"/>
            <p:nvPr/>
          </p:nvSpPr>
          <p:spPr>
            <a:xfrm>
              <a:off x="0" y="-19050"/>
              <a:ext cx="1658589" cy="678307"/>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0" name="Google Shape;370;p25"/>
          <p:cNvGrpSpPr/>
          <p:nvPr/>
        </p:nvGrpSpPr>
        <p:grpSpPr>
          <a:xfrm>
            <a:off x="5995272" y="5512192"/>
            <a:ext cx="6297456" cy="2575447"/>
            <a:chOff x="0" y="-19050"/>
            <a:chExt cx="1658589" cy="678307"/>
          </a:xfrm>
        </p:grpSpPr>
        <p:sp>
          <p:nvSpPr>
            <p:cNvPr id="371" name="Google Shape;371;p25"/>
            <p:cNvSpPr/>
            <p:nvPr/>
          </p:nvSpPr>
          <p:spPr>
            <a:xfrm>
              <a:off x="0" y="0"/>
              <a:ext cx="1658589" cy="659257"/>
            </a:xfrm>
            <a:custGeom>
              <a:avLst/>
              <a:gdLst/>
              <a:ahLst/>
              <a:cxnLst/>
              <a:rect l="l" t="t" r="r" b="b"/>
              <a:pathLst>
                <a:path w="1658589" h="659257" extrusionOk="0">
                  <a:moveTo>
                    <a:pt x="29505" y="0"/>
                  </a:moveTo>
                  <a:lnTo>
                    <a:pt x="1629084" y="0"/>
                  </a:lnTo>
                  <a:cubicBezTo>
                    <a:pt x="1636910" y="0"/>
                    <a:pt x="1644414" y="3109"/>
                    <a:pt x="1649948" y="8642"/>
                  </a:cubicBezTo>
                  <a:cubicBezTo>
                    <a:pt x="1655481" y="14175"/>
                    <a:pt x="1658589" y="21680"/>
                    <a:pt x="1658589" y="29505"/>
                  </a:cubicBezTo>
                  <a:lnTo>
                    <a:pt x="1658589" y="629752"/>
                  </a:lnTo>
                  <a:cubicBezTo>
                    <a:pt x="1658589" y="637577"/>
                    <a:pt x="1655481" y="645082"/>
                    <a:pt x="1649948" y="650615"/>
                  </a:cubicBezTo>
                  <a:cubicBezTo>
                    <a:pt x="1644414" y="656149"/>
                    <a:pt x="1636910" y="659257"/>
                    <a:pt x="1629084" y="659257"/>
                  </a:cubicBezTo>
                  <a:lnTo>
                    <a:pt x="29505" y="659257"/>
                  </a:lnTo>
                  <a:cubicBezTo>
                    <a:pt x="21680" y="659257"/>
                    <a:pt x="14175" y="656149"/>
                    <a:pt x="8642" y="650615"/>
                  </a:cubicBezTo>
                  <a:cubicBezTo>
                    <a:pt x="3109" y="645082"/>
                    <a:pt x="0" y="637577"/>
                    <a:pt x="0" y="629752"/>
                  </a:cubicBezTo>
                  <a:lnTo>
                    <a:pt x="0" y="29505"/>
                  </a:lnTo>
                  <a:cubicBezTo>
                    <a:pt x="0" y="21680"/>
                    <a:pt x="3109" y="14175"/>
                    <a:pt x="8642" y="8642"/>
                  </a:cubicBezTo>
                  <a:cubicBezTo>
                    <a:pt x="14175" y="3109"/>
                    <a:pt x="21680" y="0"/>
                    <a:pt x="29505" y="0"/>
                  </a:cubicBezTo>
                  <a:close/>
                </a:path>
              </a:pathLst>
            </a:custGeom>
            <a:solidFill>
              <a:srgbClr val="000000">
                <a:alpha val="0"/>
              </a:srgbClr>
            </a:solidFill>
            <a:ln w="38100" cap="rnd" cmpd="sng">
              <a:solidFill>
                <a:srgbClr val="C2F9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txBox="1"/>
            <p:nvPr/>
          </p:nvSpPr>
          <p:spPr>
            <a:xfrm>
              <a:off x="0" y="-19050"/>
              <a:ext cx="1658589" cy="678307"/>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3" name="Google Shape;373;p25"/>
          <p:cNvSpPr txBox="1"/>
          <p:nvPr/>
        </p:nvSpPr>
        <p:spPr>
          <a:xfrm>
            <a:off x="3377480" y="1642941"/>
            <a:ext cx="11533039" cy="327787"/>
          </a:xfrm>
          <a:prstGeom prst="rect">
            <a:avLst/>
          </a:prstGeom>
          <a:noFill/>
          <a:ln>
            <a:noFill/>
          </a:ln>
        </p:spPr>
        <p:txBody>
          <a:bodyPr spcFirstLastPara="1" wrap="square" lIns="0" tIns="0" rIns="0" bIns="0" anchor="t" anchorCtr="0">
            <a:spAutoFit/>
          </a:bodyPr>
          <a:lstStyle/>
          <a:p>
            <a:pPr marL="0" marR="0" lvl="1" indent="0" algn="ctr" rtl="0">
              <a:lnSpc>
                <a:spcPct val="122010"/>
              </a:lnSpc>
              <a:spcBef>
                <a:spcPts val="0"/>
              </a:spcBef>
              <a:spcAft>
                <a:spcPts val="0"/>
              </a:spcAft>
              <a:buNone/>
            </a:pPr>
            <a:r>
              <a:rPr lang="en-US" sz="2199" b="0" i="0" u="none" strike="noStrike" cap="none">
                <a:solidFill>
                  <a:srgbClr val="C2F970"/>
                </a:solidFill>
                <a:latin typeface="Darker Grotesque"/>
                <a:ea typeface="Darker Grotesque"/>
                <a:cs typeface="Darker Grotesque"/>
                <a:sym typeface="Darker Grotesque"/>
              </a:rPr>
              <a:t>This presentation template is free for everyone to use thanks to the following:</a:t>
            </a:r>
            <a:endParaRPr/>
          </a:p>
        </p:txBody>
      </p:sp>
      <p:sp>
        <p:nvSpPr>
          <p:cNvPr id="374" name="Google Shape;374;p25"/>
          <p:cNvSpPr txBox="1"/>
          <p:nvPr/>
        </p:nvSpPr>
        <p:spPr>
          <a:xfrm>
            <a:off x="7108732" y="8836787"/>
            <a:ext cx="4070535" cy="431038"/>
          </a:xfrm>
          <a:prstGeom prst="rect">
            <a:avLst/>
          </a:prstGeom>
          <a:noFill/>
          <a:ln>
            <a:noFill/>
          </a:ln>
        </p:spPr>
        <p:txBody>
          <a:bodyPr spcFirstLastPara="1" wrap="square" lIns="0" tIns="0" rIns="0" bIns="0" anchor="t" anchorCtr="0">
            <a:spAutoFit/>
          </a:bodyPr>
          <a:lstStyle/>
          <a:p>
            <a:pPr marL="0" marR="0" lvl="1" indent="0" algn="ctr" rtl="0">
              <a:lnSpc>
                <a:spcPct val="122007"/>
              </a:lnSpc>
              <a:spcBef>
                <a:spcPts val="0"/>
              </a:spcBef>
              <a:spcAft>
                <a:spcPts val="0"/>
              </a:spcAft>
              <a:buNone/>
            </a:pPr>
            <a:r>
              <a:rPr lang="en-US" sz="2799" b="1" i="1" u="none" strike="noStrike" cap="none">
                <a:solidFill>
                  <a:srgbClr val="C2F970"/>
                </a:solidFill>
                <a:latin typeface="Darker Grotesque"/>
                <a:ea typeface="Darker Grotesque"/>
                <a:cs typeface="Darker Grotesque"/>
                <a:sym typeface="Darker Grotesque"/>
              </a:rPr>
              <a:t>Happy designing!</a:t>
            </a:r>
            <a:endParaRPr/>
          </a:p>
        </p:txBody>
      </p:sp>
      <p:sp>
        <p:nvSpPr>
          <p:cNvPr id="375" name="Google Shape;375;p25"/>
          <p:cNvSpPr txBox="1"/>
          <p:nvPr/>
        </p:nvSpPr>
        <p:spPr>
          <a:xfrm>
            <a:off x="4210005" y="4348265"/>
            <a:ext cx="9867990" cy="309245"/>
          </a:xfrm>
          <a:prstGeom prst="rect">
            <a:avLst/>
          </a:prstGeom>
          <a:noFill/>
          <a:ln>
            <a:noFill/>
          </a:ln>
        </p:spPr>
        <p:txBody>
          <a:bodyPr spcFirstLastPara="1" wrap="square" lIns="0" tIns="0" rIns="0" bIns="0" anchor="t" anchorCtr="0">
            <a:spAutoFit/>
          </a:bodyPr>
          <a:lstStyle/>
          <a:p>
            <a:pPr marL="0" marR="0" lvl="1" indent="0" algn="ctr" rtl="0">
              <a:lnSpc>
                <a:spcPct val="122000"/>
              </a:lnSpc>
              <a:spcBef>
                <a:spcPts val="0"/>
              </a:spcBef>
              <a:spcAft>
                <a:spcPts val="0"/>
              </a:spcAft>
              <a:buNone/>
            </a:pPr>
            <a:r>
              <a:rPr lang="en-US" sz="2000" b="0" i="0" u="none" strike="noStrike" cap="none">
                <a:solidFill>
                  <a:srgbClr val="C2F970"/>
                </a:solidFill>
                <a:latin typeface="Darker Grotesque"/>
                <a:ea typeface="Darker Grotesque"/>
                <a:cs typeface="Darker Grotesque"/>
                <a:sym typeface="Darker Grotesque"/>
              </a:rPr>
              <a:t>for the presentation template</a:t>
            </a:r>
            <a:endParaRPr/>
          </a:p>
        </p:txBody>
      </p:sp>
      <p:sp>
        <p:nvSpPr>
          <p:cNvPr id="376" name="Google Shape;376;p25"/>
          <p:cNvSpPr txBox="1"/>
          <p:nvPr/>
        </p:nvSpPr>
        <p:spPr>
          <a:xfrm>
            <a:off x="4210005" y="7052773"/>
            <a:ext cx="9867990" cy="309245"/>
          </a:xfrm>
          <a:prstGeom prst="rect">
            <a:avLst/>
          </a:prstGeom>
          <a:noFill/>
          <a:ln>
            <a:noFill/>
          </a:ln>
        </p:spPr>
        <p:txBody>
          <a:bodyPr spcFirstLastPara="1" wrap="square" lIns="0" tIns="0" rIns="0" bIns="0" anchor="t" anchorCtr="0">
            <a:spAutoFit/>
          </a:bodyPr>
          <a:lstStyle/>
          <a:p>
            <a:pPr marL="0" marR="0" lvl="1" indent="0" algn="ctr" rtl="0">
              <a:lnSpc>
                <a:spcPct val="122000"/>
              </a:lnSpc>
              <a:spcBef>
                <a:spcPts val="0"/>
              </a:spcBef>
              <a:spcAft>
                <a:spcPts val="0"/>
              </a:spcAft>
              <a:buNone/>
            </a:pPr>
            <a:r>
              <a:rPr lang="en-US" sz="2000" b="0" i="0" u="none" strike="noStrike" cap="none">
                <a:solidFill>
                  <a:srgbClr val="C2F970"/>
                </a:solidFill>
                <a:latin typeface="Darker Grotesque"/>
                <a:ea typeface="Darker Grotesque"/>
                <a:cs typeface="Darker Grotesque"/>
                <a:sym typeface="Darker Grotesque"/>
              </a:rPr>
              <a:t>for the photos</a:t>
            </a:r>
            <a:endParaRPr/>
          </a:p>
        </p:txBody>
      </p:sp>
      <p:sp>
        <p:nvSpPr>
          <p:cNvPr id="377" name="Google Shape;377;p25"/>
          <p:cNvSpPr txBox="1"/>
          <p:nvPr/>
        </p:nvSpPr>
        <p:spPr>
          <a:xfrm>
            <a:off x="5469973" y="769374"/>
            <a:ext cx="7348055" cy="8483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399" b="0" i="0" u="none" strike="noStrike" cap="none">
                <a:solidFill>
                  <a:srgbClr val="C2F970"/>
                </a:solidFill>
                <a:latin typeface="Darker Grotesque"/>
                <a:ea typeface="Darker Grotesque"/>
                <a:cs typeface="Darker Grotesque"/>
                <a:sym typeface="Darker Grotesque"/>
              </a:rPr>
              <a:t>Credits</a:t>
            </a:r>
            <a:endParaRPr/>
          </a:p>
        </p:txBody>
      </p:sp>
      <p:sp>
        <p:nvSpPr>
          <p:cNvPr id="378" name="Google Shape;378;p25"/>
          <p:cNvSpPr txBox="1"/>
          <p:nvPr/>
        </p:nvSpPr>
        <p:spPr>
          <a:xfrm>
            <a:off x="6145702" y="6107203"/>
            <a:ext cx="5996595" cy="91295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942" b="0" i="0" u="none" strike="noStrike" cap="none">
                <a:solidFill>
                  <a:srgbClr val="C2F970"/>
                </a:solidFill>
                <a:latin typeface="Darker Grotesque"/>
                <a:ea typeface="Darker Grotesque"/>
                <a:cs typeface="Darker Grotesque"/>
                <a:sym typeface="Darker Grotesque"/>
              </a:rPr>
              <a:t>Pexels, Pixabay</a:t>
            </a:r>
            <a:endParaRPr/>
          </a:p>
        </p:txBody>
      </p:sp>
      <p:pic>
        <p:nvPicPr>
          <p:cNvPr id="379" name="Google Shape;379;p25"/>
          <p:cNvPicPr preferRelativeResize="0"/>
          <p:nvPr/>
        </p:nvPicPr>
        <p:blipFill>
          <a:blip r:embed="rId3">
            <a:alphaModFix/>
          </a:blip>
          <a:stretch>
            <a:fillRect/>
          </a:stretch>
        </p:blipFill>
        <p:spPr>
          <a:xfrm>
            <a:off x="6731775" y="2948071"/>
            <a:ext cx="4774145" cy="1206100"/>
          </a:xfrm>
          <a:prstGeom prst="rect">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52"/>
        <p:cNvGrpSpPr/>
        <p:nvPr/>
      </p:nvGrpSpPr>
      <p:grpSpPr>
        <a:xfrm>
          <a:off x="0" y="0"/>
          <a:ext cx="0" cy="0"/>
          <a:chOff x="0" y="0"/>
          <a:chExt cx="0" cy="0"/>
        </a:xfrm>
      </p:grpSpPr>
      <p:cxnSp>
        <p:nvCxnSpPr>
          <p:cNvPr id="53" name="Google Shape;53;p8"/>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54" name="Google Shape;54;p8"/>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
        <p:nvSpPr>
          <p:cNvPr id="55" name="Google Shape;55;p8"/>
          <p:cNvSpPr txBox="1"/>
          <p:nvPr/>
        </p:nvSpPr>
        <p:spPr>
          <a:xfrm>
            <a:off x="0" y="9613181"/>
            <a:ext cx="987585" cy="36258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3200" b="0" i="0" u="none" strike="noStrike" cap="none">
                <a:solidFill>
                  <a:srgbClr val="C2F970"/>
                </a:solidFill>
                <a:latin typeface="Darker Grotesque"/>
                <a:ea typeface="Darker Grotesque"/>
                <a:cs typeface="Darker Grotesque"/>
                <a:sym typeface="Darker Grotesque"/>
              </a:rPr>
              <a:t>02</a:t>
            </a:r>
            <a:endParaRPr/>
          </a:p>
        </p:txBody>
      </p:sp>
      <p:sp>
        <p:nvSpPr>
          <p:cNvPr id="56" name="Google Shape;56;p8"/>
          <p:cNvSpPr txBox="1"/>
          <p:nvPr/>
        </p:nvSpPr>
        <p:spPr>
          <a:xfrm rot="-5400000">
            <a:off x="-1127068" y="6898060"/>
            <a:ext cx="3327446"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SLIDESCARNIVAL</a:t>
            </a:r>
            <a:endParaRPr/>
          </a:p>
        </p:txBody>
      </p:sp>
      <p:sp>
        <p:nvSpPr>
          <p:cNvPr id="57" name="Google Shape;57;p8"/>
          <p:cNvSpPr txBox="1"/>
          <p:nvPr/>
        </p:nvSpPr>
        <p:spPr>
          <a:xfrm rot="-5400000">
            <a:off x="-1127068" y="2106288"/>
            <a:ext cx="3327446"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08.12.2024</a:t>
            </a:r>
            <a:endParaRPr/>
          </a:p>
        </p:txBody>
      </p:sp>
      <p:sp>
        <p:nvSpPr>
          <p:cNvPr id="58" name="Google Shape;58;p8"/>
          <p:cNvSpPr txBox="1"/>
          <p:nvPr/>
        </p:nvSpPr>
        <p:spPr>
          <a:xfrm>
            <a:off x="1783744" y="1100742"/>
            <a:ext cx="15475556" cy="81253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6600" b="0" i="0" u="none" strike="noStrike" cap="none" dirty="0">
                <a:solidFill>
                  <a:srgbClr val="C2F970"/>
                </a:solidFill>
                <a:latin typeface="Darker Grotesque"/>
                <a:ea typeface="Darker Grotesque"/>
                <a:cs typeface="Darker Grotesque"/>
                <a:sym typeface="Darker Grotesque"/>
              </a:rPr>
              <a:t>Table of Contents</a:t>
            </a:r>
            <a:endParaRPr sz="6600" dirty="0"/>
          </a:p>
        </p:txBody>
      </p:sp>
      <p:sp>
        <p:nvSpPr>
          <p:cNvPr id="59" name="Google Shape;59;p8"/>
          <p:cNvSpPr txBox="1"/>
          <p:nvPr/>
        </p:nvSpPr>
        <p:spPr>
          <a:xfrm>
            <a:off x="1292971" y="2208969"/>
            <a:ext cx="12632400" cy="7312771"/>
          </a:xfrm>
          <a:prstGeom prst="rect">
            <a:avLst/>
          </a:prstGeom>
          <a:noFill/>
          <a:ln>
            <a:noFill/>
          </a:ln>
        </p:spPr>
        <p:txBody>
          <a:bodyPr spcFirstLastPara="1" wrap="square" lIns="0" tIns="0" rIns="0" bIns="0" anchor="t" anchorCtr="0">
            <a:spAutoFit/>
          </a:bodyPr>
          <a:lstStyle/>
          <a:p>
            <a:pPr marL="1209041" marR="0" lvl="1" indent="-604520" algn="l" rtl="0">
              <a:lnSpc>
                <a:spcPct val="120000"/>
              </a:lnSpc>
              <a:spcBef>
                <a:spcPts val="0"/>
              </a:spcBef>
              <a:spcAft>
                <a:spcPts val="0"/>
              </a:spcAft>
              <a:buClr>
                <a:srgbClr val="C2F970"/>
              </a:buClr>
              <a:buSzPts val="5600"/>
              <a:buFont typeface="Darker Grotesque Medium"/>
              <a:buAutoNum type="arabicPeriod"/>
            </a:pPr>
            <a:r>
              <a:rPr lang="en-US" sz="2400" i="0" u="none" strike="noStrike" cap="none" dirty="0">
                <a:solidFill>
                  <a:srgbClr val="C2F970"/>
                </a:solidFill>
                <a:latin typeface="Darker Grotesque Medium"/>
                <a:ea typeface="Darker Grotesque Medium"/>
                <a:cs typeface="Darker Grotesque Medium"/>
                <a:sym typeface="Darker Grotesque Medium"/>
              </a:rPr>
              <a:t>Introduction</a:t>
            </a:r>
            <a:endParaRPr sz="600" dirty="0">
              <a:latin typeface="Darker Grotesque Medium"/>
              <a:ea typeface="Darker Grotesque Medium"/>
              <a:cs typeface="Darker Grotesque Medium"/>
              <a:sym typeface="Darker Grotesque Medium"/>
            </a:endParaRPr>
          </a:p>
          <a:p>
            <a:pPr marL="1209041" marR="0" lvl="1" indent="-604520" algn="l" rtl="0">
              <a:lnSpc>
                <a:spcPct val="120000"/>
              </a:lnSpc>
              <a:spcBef>
                <a:spcPts val="0"/>
              </a:spcBef>
              <a:spcAft>
                <a:spcPts val="0"/>
              </a:spcAft>
              <a:buClr>
                <a:srgbClr val="C2F970"/>
              </a:buClr>
              <a:buSzPts val="5600"/>
              <a:buFont typeface="Darker Grotesque Medium"/>
              <a:buAutoNum type="arabicPeriod"/>
            </a:pPr>
            <a:r>
              <a:rPr lang="en-US" sz="2400" i="0" u="none" strike="noStrike" cap="none" dirty="0">
                <a:solidFill>
                  <a:srgbClr val="C2F970"/>
                </a:solidFill>
                <a:latin typeface="Darker Grotesque Medium"/>
                <a:ea typeface="Darker Grotesque Medium"/>
                <a:cs typeface="Darker Grotesque Medium"/>
                <a:sym typeface="Darker Grotesque Medium"/>
              </a:rPr>
              <a:t>About </a:t>
            </a:r>
            <a:r>
              <a:rPr lang="en-US" sz="2400" dirty="0">
                <a:solidFill>
                  <a:srgbClr val="C2F970"/>
                </a:solidFill>
                <a:latin typeface="Darker Grotesque Medium"/>
                <a:ea typeface="Darker Grotesque Medium"/>
                <a:cs typeface="Darker Grotesque Medium"/>
                <a:sym typeface="Darker Grotesque Medium"/>
              </a:rPr>
              <a:t>SQL/ MySQL</a:t>
            </a:r>
            <a:endParaRPr sz="600" dirty="0">
              <a:latin typeface="Darker Grotesque Medium"/>
              <a:ea typeface="Darker Grotesque Medium"/>
              <a:cs typeface="Darker Grotesque Medium"/>
              <a:sym typeface="Darker Grotesque Medium"/>
            </a:endParaRPr>
          </a:p>
          <a:p>
            <a:pPr marL="1209041" marR="0" lvl="1" indent="-604520" algn="l" rtl="0">
              <a:lnSpc>
                <a:spcPct val="120000"/>
              </a:lnSpc>
              <a:spcBef>
                <a:spcPts val="0"/>
              </a:spcBef>
              <a:spcAft>
                <a:spcPts val="0"/>
              </a:spcAft>
              <a:buClr>
                <a:srgbClr val="C2F970"/>
              </a:buClr>
              <a:buSzPts val="5600"/>
              <a:buFont typeface="Darker Grotesque Medium"/>
              <a:buAutoNum type="arabicPeriod"/>
            </a:pPr>
            <a:r>
              <a:rPr lang="en-US" sz="2400" dirty="0">
                <a:solidFill>
                  <a:srgbClr val="C2F970"/>
                </a:solidFill>
                <a:latin typeface="Darker Grotesque Medium"/>
                <a:ea typeface="Darker Grotesque Medium"/>
                <a:cs typeface="Darker Grotesque Medium"/>
                <a:sym typeface="Darker Grotesque Medium"/>
              </a:rPr>
              <a:t>Sales Performance Analysis</a:t>
            </a:r>
            <a:endParaRPr sz="600" dirty="0">
              <a:latin typeface="Darker Grotesque Medium"/>
              <a:ea typeface="Darker Grotesque Medium"/>
              <a:cs typeface="Darker Grotesque Medium"/>
              <a:sym typeface="Darker Grotesque Medium"/>
            </a:endParaRPr>
          </a:p>
          <a:p>
            <a:pPr marL="1209041" marR="0" lvl="1" indent="-604520" algn="l" rtl="0">
              <a:lnSpc>
                <a:spcPct val="120000"/>
              </a:lnSpc>
              <a:spcBef>
                <a:spcPts val="0"/>
              </a:spcBef>
              <a:spcAft>
                <a:spcPts val="0"/>
              </a:spcAft>
              <a:buClr>
                <a:srgbClr val="C2F970"/>
              </a:buClr>
              <a:buSzPts val="5600"/>
              <a:buFont typeface="Darker Grotesque Medium"/>
              <a:buAutoNum type="arabicPeriod"/>
            </a:pPr>
            <a:r>
              <a:rPr lang="en-US" sz="2400" i="0" u="none" strike="noStrike" cap="none" dirty="0">
                <a:solidFill>
                  <a:srgbClr val="C2F970"/>
                </a:solidFill>
                <a:latin typeface="Darker Grotesque Medium"/>
                <a:ea typeface="Darker Grotesque Medium"/>
                <a:cs typeface="Darker Grotesque Medium"/>
                <a:sym typeface="Darker Grotesque Medium"/>
              </a:rPr>
              <a:t>Customer Insights</a:t>
            </a:r>
            <a:endParaRPr sz="600" dirty="0">
              <a:latin typeface="Darker Grotesque Medium"/>
              <a:ea typeface="Darker Grotesque Medium"/>
              <a:cs typeface="Darker Grotesque Medium"/>
              <a:sym typeface="Darker Grotesque Medium"/>
            </a:endParaRPr>
          </a:p>
          <a:p>
            <a:pPr marL="1209041" marR="0" lvl="1" indent="-604520" algn="l" rtl="0">
              <a:lnSpc>
                <a:spcPct val="120000"/>
              </a:lnSpc>
              <a:spcBef>
                <a:spcPts val="0"/>
              </a:spcBef>
              <a:spcAft>
                <a:spcPts val="0"/>
              </a:spcAft>
              <a:buClr>
                <a:srgbClr val="C2F970"/>
              </a:buClr>
              <a:buSzPts val="5600"/>
              <a:buFont typeface="Darker Grotesque Medium"/>
              <a:buAutoNum type="arabicPeriod"/>
            </a:pPr>
            <a:r>
              <a:rPr lang="en-US" sz="2400" dirty="0">
                <a:solidFill>
                  <a:srgbClr val="C2F970"/>
                </a:solidFill>
                <a:latin typeface="Darker Grotesque Medium"/>
                <a:ea typeface="Darker Grotesque Medium"/>
                <a:cs typeface="Darker Grotesque Medium"/>
                <a:sym typeface="Darker Grotesque Medium"/>
              </a:rPr>
              <a:t>Operational Efficiency</a:t>
            </a:r>
          </a:p>
          <a:p>
            <a:pPr marL="1209041" marR="0" lvl="1" indent="-604520" algn="l" rtl="0">
              <a:lnSpc>
                <a:spcPct val="120000"/>
              </a:lnSpc>
              <a:spcBef>
                <a:spcPts val="0"/>
              </a:spcBef>
              <a:spcAft>
                <a:spcPts val="0"/>
              </a:spcAft>
              <a:buClr>
                <a:srgbClr val="C2F970"/>
              </a:buClr>
              <a:buSzPts val="5600"/>
              <a:buFont typeface="Darker Grotesque Medium"/>
              <a:buAutoNum type="arabicPeriod"/>
            </a:pPr>
            <a:r>
              <a:rPr lang="en-US" sz="2400" dirty="0">
                <a:solidFill>
                  <a:srgbClr val="C2F970"/>
                </a:solidFill>
                <a:latin typeface="Darker Grotesque Medium"/>
                <a:ea typeface="Darker Grotesque Medium"/>
                <a:cs typeface="Darker Grotesque Medium"/>
                <a:sym typeface="Darker Grotesque Medium"/>
              </a:rPr>
              <a:t>Date and Time Analysis</a:t>
            </a:r>
          </a:p>
          <a:p>
            <a:pPr marL="1209041" marR="0" lvl="1" indent="-604520" algn="l" rtl="0">
              <a:lnSpc>
                <a:spcPct val="120000"/>
              </a:lnSpc>
              <a:spcBef>
                <a:spcPts val="0"/>
              </a:spcBef>
              <a:spcAft>
                <a:spcPts val="0"/>
              </a:spcAft>
              <a:buClr>
                <a:srgbClr val="C2F970"/>
              </a:buClr>
              <a:buSzPts val="5600"/>
              <a:buFont typeface="Darker Grotesque Medium"/>
              <a:buAutoNum type="arabicPeriod"/>
            </a:pPr>
            <a:r>
              <a:rPr lang="en-US" sz="2400" dirty="0">
                <a:solidFill>
                  <a:srgbClr val="C2F970"/>
                </a:solidFill>
                <a:latin typeface="Darker Grotesque Medium"/>
                <a:ea typeface="Darker Grotesque Medium"/>
                <a:cs typeface="Darker Grotesque Medium"/>
                <a:sym typeface="Darker Grotesque Medium"/>
              </a:rPr>
              <a:t>Advance </a:t>
            </a:r>
            <a:r>
              <a:rPr lang="en-US" sz="2400" dirty="0" err="1">
                <a:solidFill>
                  <a:srgbClr val="C2F970"/>
                </a:solidFill>
                <a:latin typeface="Darker Grotesque Medium"/>
                <a:ea typeface="Darker Grotesque Medium"/>
                <a:cs typeface="Darker Grotesque Medium"/>
                <a:sym typeface="Darker Grotesque Medium"/>
              </a:rPr>
              <a:t>Sql</a:t>
            </a:r>
            <a:r>
              <a:rPr lang="en-US" sz="2400" dirty="0">
                <a:solidFill>
                  <a:srgbClr val="C2F970"/>
                </a:solidFill>
                <a:latin typeface="Darker Grotesque Medium"/>
                <a:ea typeface="Darker Grotesque Medium"/>
                <a:cs typeface="Darker Grotesque Medium"/>
                <a:sym typeface="Darker Grotesque Medium"/>
              </a:rPr>
              <a:t> Query</a:t>
            </a:r>
          </a:p>
          <a:p>
            <a:pPr marL="1209041" marR="0" lvl="1" indent="-604520" algn="l" rtl="0">
              <a:lnSpc>
                <a:spcPct val="120000"/>
              </a:lnSpc>
              <a:spcBef>
                <a:spcPts val="0"/>
              </a:spcBef>
              <a:spcAft>
                <a:spcPts val="0"/>
              </a:spcAft>
              <a:buClr>
                <a:srgbClr val="C2F970"/>
              </a:buClr>
              <a:buSzPts val="5600"/>
              <a:buFont typeface="Darker Grotesque Medium"/>
              <a:buAutoNum type="arabicPeriod"/>
            </a:pPr>
            <a:r>
              <a:rPr lang="en-US" sz="2400" dirty="0">
                <a:solidFill>
                  <a:srgbClr val="C2F970"/>
                </a:solidFill>
                <a:latin typeface="Darker Grotesque Medium"/>
                <a:ea typeface="Darker Grotesque Medium"/>
                <a:cs typeface="Darker Grotesque Medium"/>
                <a:sym typeface="Darker Grotesque Medium"/>
              </a:rPr>
              <a:t>Key Findings</a:t>
            </a:r>
          </a:p>
          <a:p>
            <a:pPr marL="1209041" marR="0" lvl="1" indent="-604520" algn="l" rtl="0">
              <a:lnSpc>
                <a:spcPct val="120000"/>
              </a:lnSpc>
              <a:spcBef>
                <a:spcPts val="0"/>
              </a:spcBef>
              <a:spcAft>
                <a:spcPts val="0"/>
              </a:spcAft>
              <a:buClr>
                <a:srgbClr val="C2F970"/>
              </a:buClr>
              <a:buSzPts val="5600"/>
              <a:buFont typeface="Darker Grotesque Medium"/>
              <a:buAutoNum type="arabicPeriod"/>
            </a:pPr>
            <a:r>
              <a:rPr lang="en-US" sz="2400" dirty="0">
                <a:solidFill>
                  <a:srgbClr val="C2F970"/>
                </a:solidFill>
                <a:latin typeface="Darker Grotesque Medium"/>
                <a:ea typeface="Darker Grotesque Medium"/>
                <a:cs typeface="Darker Grotesque Medium"/>
                <a:sym typeface="Darker Grotesque Medium"/>
              </a:rPr>
              <a:t>About Power BI</a:t>
            </a:r>
          </a:p>
          <a:p>
            <a:pPr marL="1209041" marR="0" lvl="1" indent="-604520" algn="l" rtl="0">
              <a:lnSpc>
                <a:spcPct val="120000"/>
              </a:lnSpc>
              <a:spcBef>
                <a:spcPts val="0"/>
              </a:spcBef>
              <a:spcAft>
                <a:spcPts val="0"/>
              </a:spcAft>
              <a:buClr>
                <a:srgbClr val="C2F970"/>
              </a:buClr>
              <a:buSzPts val="5600"/>
              <a:buFont typeface="Darker Grotesque Medium"/>
              <a:buAutoNum type="arabicPeriod"/>
            </a:pPr>
            <a:r>
              <a:rPr lang="en-US" sz="2400" dirty="0">
                <a:solidFill>
                  <a:srgbClr val="C2F970"/>
                </a:solidFill>
                <a:latin typeface="Darker Grotesque Medium"/>
                <a:ea typeface="Darker Grotesque Medium"/>
                <a:cs typeface="Darker Grotesque Medium"/>
                <a:sym typeface="Darker Grotesque Medium"/>
              </a:rPr>
              <a:t>Dashboard 1: Sales Performance Analysis</a:t>
            </a:r>
          </a:p>
          <a:p>
            <a:pPr marL="1209041" marR="0" lvl="1" indent="-604520" algn="l" rtl="0">
              <a:lnSpc>
                <a:spcPct val="120000"/>
              </a:lnSpc>
              <a:spcBef>
                <a:spcPts val="0"/>
              </a:spcBef>
              <a:spcAft>
                <a:spcPts val="0"/>
              </a:spcAft>
              <a:buClr>
                <a:srgbClr val="C2F970"/>
              </a:buClr>
              <a:buSzPts val="5600"/>
              <a:buFont typeface="Darker Grotesque Medium"/>
              <a:buAutoNum type="arabicPeriod"/>
            </a:pPr>
            <a:r>
              <a:rPr lang="en-US" sz="2400" dirty="0">
                <a:solidFill>
                  <a:srgbClr val="C2F970"/>
                </a:solidFill>
                <a:latin typeface="Darker Grotesque Medium"/>
                <a:ea typeface="Darker Grotesque Medium"/>
                <a:cs typeface="Darker Grotesque Medium"/>
                <a:sym typeface="Darker Grotesque Medium"/>
              </a:rPr>
              <a:t>Dashboard 2:Customer Insights</a:t>
            </a:r>
          </a:p>
          <a:p>
            <a:pPr marL="1209041" marR="0" lvl="1" indent="-604520" algn="l" rtl="0">
              <a:lnSpc>
                <a:spcPct val="120000"/>
              </a:lnSpc>
              <a:spcBef>
                <a:spcPts val="0"/>
              </a:spcBef>
              <a:spcAft>
                <a:spcPts val="0"/>
              </a:spcAft>
              <a:buClr>
                <a:srgbClr val="C2F970"/>
              </a:buClr>
              <a:buSzPts val="5600"/>
              <a:buFont typeface="Darker Grotesque Medium"/>
              <a:buAutoNum type="arabicPeriod"/>
            </a:pPr>
            <a:r>
              <a:rPr lang="en-US" sz="2400" dirty="0">
                <a:solidFill>
                  <a:srgbClr val="C2F970"/>
                </a:solidFill>
                <a:latin typeface="Darker Grotesque Medium"/>
                <a:ea typeface="Darker Grotesque Medium"/>
                <a:cs typeface="Darker Grotesque Medium"/>
                <a:sym typeface="Darker Grotesque Medium"/>
              </a:rPr>
              <a:t>Regional Analysis</a:t>
            </a:r>
          </a:p>
          <a:p>
            <a:pPr marL="1209041" marR="0" lvl="1" indent="-604520" algn="l" rtl="0">
              <a:lnSpc>
                <a:spcPct val="120000"/>
              </a:lnSpc>
              <a:spcBef>
                <a:spcPts val="0"/>
              </a:spcBef>
              <a:spcAft>
                <a:spcPts val="0"/>
              </a:spcAft>
              <a:buClr>
                <a:srgbClr val="C2F970"/>
              </a:buClr>
              <a:buSzPts val="5600"/>
              <a:buFont typeface="Darker Grotesque Medium"/>
              <a:buAutoNum type="arabicPeriod"/>
            </a:pPr>
            <a:r>
              <a:rPr lang="en-US" sz="2400" dirty="0">
                <a:solidFill>
                  <a:srgbClr val="C2F970"/>
                </a:solidFill>
                <a:latin typeface="Darker Grotesque Medium"/>
                <a:ea typeface="Darker Grotesque Medium"/>
                <a:cs typeface="Darker Grotesque Medium"/>
                <a:sym typeface="Darker Grotesque Medium"/>
              </a:rPr>
              <a:t>Operational Metrics</a:t>
            </a:r>
          </a:p>
          <a:p>
            <a:pPr marL="1209041" marR="0" lvl="1" indent="-604520" algn="l" rtl="0">
              <a:lnSpc>
                <a:spcPct val="120000"/>
              </a:lnSpc>
              <a:spcBef>
                <a:spcPts val="0"/>
              </a:spcBef>
              <a:spcAft>
                <a:spcPts val="0"/>
              </a:spcAft>
              <a:buClr>
                <a:srgbClr val="C2F970"/>
              </a:buClr>
              <a:buSzPts val="5600"/>
              <a:buFont typeface="Darker Grotesque Medium"/>
              <a:buAutoNum type="arabicPeriod"/>
            </a:pPr>
            <a:r>
              <a:rPr lang="en-US" sz="2400" dirty="0">
                <a:solidFill>
                  <a:srgbClr val="C2F970"/>
                </a:solidFill>
                <a:latin typeface="Darker Grotesque Medium"/>
                <a:ea typeface="Darker Grotesque Medium"/>
                <a:cs typeface="Darker Grotesque Medium"/>
                <a:sym typeface="Darker Grotesque Medium"/>
              </a:rPr>
              <a:t>Time Trend </a:t>
            </a:r>
          </a:p>
          <a:p>
            <a:pPr marL="1209041" marR="0" lvl="1" indent="-604520" algn="l" rtl="0">
              <a:lnSpc>
                <a:spcPct val="120000"/>
              </a:lnSpc>
              <a:spcBef>
                <a:spcPts val="0"/>
              </a:spcBef>
              <a:spcAft>
                <a:spcPts val="0"/>
              </a:spcAft>
              <a:buClr>
                <a:srgbClr val="C2F970"/>
              </a:buClr>
              <a:buSzPts val="5600"/>
              <a:buFont typeface="Darker Grotesque Medium"/>
              <a:buAutoNum type="arabicPeriod"/>
            </a:pPr>
            <a:r>
              <a:rPr lang="en-US" sz="2400" dirty="0">
                <a:solidFill>
                  <a:srgbClr val="C2F970"/>
                </a:solidFill>
                <a:latin typeface="Darker Grotesque Medium"/>
                <a:ea typeface="Darker Grotesque Medium"/>
                <a:cs typeface="Darker Grotesque Medium"/>
                <a:sym typeface="Darker Grotesque Medium"/>
              </a:rPr>
              <a:t>Key Findings</a:t>
            </a:r>
          </a:p>
          <a:p>
            <a:pPr marL="604521" marR="0" lvl="1" algn="l" rtl="0">
              <a:lnSpc>
                <a:spcPct val="120000"/>
              </a:lnSpc>
              <a:spcBef>
                <a:spcPts val="0"/>
              </a:spcBef>
              <a:spcAft>
                <a:spcPts val="0"/>
              </a:spcAft>
              <a:buClr>
                <a:srgbClr val="C2F970"/>
              </a:buClr>
              <a:buSzPts val="5600"/>
            </a:pPr>
            <a:r>
              <a:rPr lang="en-US" sz="3600" dirty="0">
                <a:solidFill>
                  <a:srgbClr val="C2F970"/>
                </a:solidFill>
                <a:latin typeface="Darker Grotesque Medium"/>
                <a:ea typeface="Darker Grotesque Medium"/>
                <a:cs typeface="Darker Grotesque Medium"/>
                <a:sym typeface="Darker Grotesque Medium"/>
              </a:rPr>
              <a:t>  </a:t>
            </a:r>
            <a:endParaRPr sz="900" dirty="0">
              <a:latin typeface="Darker Grotesque Medium"/>
              <a:ea typeface="Darker Grotesque Medium"/>
              <a:cs typeface="Darker Grotesque Medium"/>
              <a:sym typeface="Darker Grotesque Medium"/>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2F970"/>
        </a:solidFill>
        <a:effectLst/>
      </p:bgPr>
    </p:bg>
    <p:spTree>
      <p:nvGrpSpPr>
        <p:cNvPr id="1" name="Shape 63"/>
        <p:cNvGrpSpPr/>
        <p:nvPr/>
      </p:nvGrpSpPr>
      <p:grpSpPr>
        <a:xfrm>
          <a:off x="0" y="0"/>
          <a:ext cx="0" cy="0"/>
          <a:chOff x="0" y="0"/>
          <a:chExt cx="0" cy="0"/>
        </a:xfrm>
      </p:grpSpPr>
      <p:sp>
        <p:nvSpPr>
          <p:cNvPr id="64" name="Google Shape;64;p9"/>
          <p:cNvSpPr txBox="1"/>
          <p:nvPr/>
        </p:nvSpPr>
        <p:spPr>
          <a:xfrm>
            <a:off x="11940988" y="3173505"/>
            <a:ext cx="5318312" cy="15219423"/>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61812" b="0" i="0" u="none" strike="noStrike" cap="none" dirty="0">
                <a:solidFill>
                  <a:srgbClr val="44344F"/>
                </a:solidFill>
                <a:latin typeface="Darker Grotesque"/>
                <a:ea typeface="Darker Grotesque"/>
                <a:cs typeface="Darker Grotesque"/>
                <a:sym typeface="Darker Grotesque"/>
              </a:rPr>
              <a:t>01</a:t>
            </a:r>
            <a:endParaRPr dirty="0"/>
          </a:p>
        </p:txBody>
      </p:sp>
      <p:cxnSp>
        <p:nvCxnSpPr>
          <p:cNvPr id="65" name="Google Shape;65;p9"/>
          <p:cNvCxnSpPr/>
          <p:nvPr/>
        </p:nvCxnSpPr>
        <p:spPr>
          <a:xfrm rot="10800000">
            <a:off x="1009650" y="0"/>
            <a:ext cx="0" cy="10287000"/>
          </a:xfrm>
          <a:prstGeom prst="straightConnector1">
            <a:avLst/>
          </a:prstGeom>
          <a:noFill/>
          <a:ln w="38100" cap="flat" cmpd="sng">
            <a:solidFill>
              <a:srgbClr val="44344F"/>
            </a:solidFill>
            <a:prstDash val="solid"/>
            <a:round/>
            <a:headEnd type="none" w="sm" len="sm"/>
            <a:tailEnd type="none" w="sm" len="sm"/>
          </a:ln>
        </p:spPr>
      </p:cxnSp>
      <p:cxnSp>
        <p:nvCxnSpPr>
          <p:cNvPr id="66" name="Google Shape;66;p9"/>
          <p:cNvCxnSpPr/>
          <p:nvPr/>
        </p:nvCxnSpPr>
        <p:spPr>
          <a:xfrm rot="10800000">
            <a:off x="0" y="9258300"/>
            <a:ext cx="18288000" cy="0"/>
          </a:xfrm>
          <a:prstGeom prst="straightConnector1">
            <a:avLst/>
          </a:prstGeom>
          <a:noFill/>
          <a:ln w="38100" cap="flat" cmpd="sng">
            <a:solidFill>
              <a:srgbClr val="44344F"/>
            </a:solidFill>
            <a:prstDash val="solid"/>
            <a:round/>
            <a:headEnd type="none" w="sm" len="sm"/>
            <a:tailEnd type="none" w="sm" len="sm"/>
          </a:ln>
        </p:spPr>
      </p:cxnSp>
      <p:sp>
        <p:nvSpPr>
          <p:cNvPr id="67" name="Google Shape;67;p9"/>
          <p:cNvSpPr txBox="1"/>
          <p:nvPr/>
        </p:nvSpPr>
        <p:spPr>
          <a:xfrm>
            <a:off x="0" y="9613181"/>
            <a:ext cx="987585" cy="36258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3200" b="0" i="0" u="none" strike="noStrike" cap="none">
                <a:solidFill>
                  <a:srgbClr val="44344F"/>
                </a:solidFill>
                <a:latin typeface="Darker Grotesque"/>
                <a:ea typeface="Darker Grotesque"/>
                <a:cs typeface="Darker Grotesque"/>
                <a:sym typeface="Darker Grotesque"/>
              </a:rPr>
              <a:t>03</a:t>
            </a:r>
            <a:endParaRPr/>
          </a:p>
        </p:txBody>
      </p:sp>
      <p:sp>
        <p:nvSpPr>
          <p:cNvPr id="68" name="Google Shape;68;p9"/>
          <p:cNvSpPr txBox="1"/>
          <p:nvPr/>
        </p:nvSpPr>
        <p:spPr>
          <a:xfrm rot="-5400000">
            <a:off x="-1127068" y="6898060"/>
            <a:ext cx="3327446"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44344F"/>
                </a:solidFill>
                <a:latin typeface="Darker Grotesque"/>
                <a:ea typeface="Darker Grotesque"/>
                <a:cs typeface="Darker Grotesque"/>
                <a:sym typeface="Darker Grotesque"/>
              </a:rPr>
              <a:t>SLIDESCARNIVAL</a:t>
            </a:r>
            <a:endParaRPr/>
          </a:p>
        </p:txBody>
      </p:sp>
      <p:sp>
        <p:nvSpPr>
          <p:cNvPr id="69" name="Google Shape;69;p9"/>
          <p:cNvSpPr txBox="1"/>
          <p:nvPr/>
        </p:nvSpPr>
        <p:spPr>
          <a:xfrm rot="-5400000">
            <a:off x="-1127068" y="2106288"/>
            <a:ext cx="3327446"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44344F"/>
                </a:solidFill>
                <a:latin typeface="Darker Grotesque"/>
                <a:ea typeface="Darker Grotesque"/>
                <a:cs typeface="Darker Grotesque"/>
                <a:sym typeface="Darker Grotesque"/>
              </a:rPr>
              <a:t>08.12.2024</a:t>
            </a:r>
            <a:endParaRPr/>
          </a:p>
        </p:txBody>
      </p:sp>
      <p:sp>
        <p:nvSpPr>
          <p:cNvPr id="70" name="Google Shape;70;p9"/>
          <p:cNvSpPr txBox="1"/>
          <p:nvPr/>
        </p:nvSpPr>
        <p:spPr>
          <a:xfrm>
            <a:off x="1783744" y="6820501"/>
            <a:ext cx="15475556" cy="1645920"/>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14400" b="0" i="0" u="none" strike="noStrike" cap="none">
                <a:solidFill>
                  <a:srgbClr val="44344F"/>
                </a:solidFill>
                <a:latin typeface="Darker Grotesque"/>
                <a:ea typeface="Darker Grotesque"/>
                <a:cs typeface="Darker Grotesque"/>
                <a:sym typeface="Darker Grotesque"/>
              </a:rPr>
              <a:t>Introduction</a:t>
            </a:r>
            <a:endParaRPr/>
          </a:p>
        </p:txBody>
      </p:sp>
      <p:sp>
        <p:nvSpPr>
          <p:cNvPr id="2" name="TextBox 1">
            <a:extLst>
              <a:ext uri="{FF2B5EF4-FFF2-40B4-BE49-F238E27FC236}">
                <a16:creationId xmlns:a16="http://schemas.microsoft.com/office/drawing/2014/main" id="{D9E5373F-6879-9D05-11CF-E2EDFC4B767A}"/>
              </a:ext>
            </a:extLst>
          </p:cNvPr>
          <p:cNvSpPr txBox="1"/>
          <p:nvPr/>
        </p:nvSpPr>
        <p:spPr>
          <a:xfrm>
            <a:off x="1009649" y="430306"/>
            <a:ext cx="9895914" cy="5849470"/>
          </a:xfrm>
          <a:prstGeom prst="rect">
            <a:avLst/>
          </a:prstGeom>
          <a:noFill/>
        </p:spPr>
        <p:txBody>
          <a:bodyPr wrap="square" rtlCol="0">
            <a:spAutoFit/>
          </a:bodyPr>
          <a:lstStyle/>
          <a:p>
            <a:endParaRPr lang="en-US"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74"/>
        <p:cNvGrpSpPr/>
        <p:nvPr/>
      </p:nvGrpSpPr>
      <p:grpSpPr>
        <a:xfrm>
          <a:off x="0" y="0"/>
          <a:ext cx="0" cy="0"/>
          <a:chOff x="0" y="0"/>
          <a:chExt cx="0" cy="0"/>
        </a:xfrm>
      </p:grpSpPr>
      <p:cxnSp>
        <p:nvCxnSpPr>
          <p:cNvPr id="75" name="Google Shape;75;p10"/>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76" name="Google Shape;76;p10"/>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
        <p:nvSpPr>
          <p:cNvPr id="77" name="Google Shape;77;p10"/>
          <p:cNvSpPr txBox="1"/>
          <p:nvPr/>
        </p:nvSpPr>
        <p:spPr>
          <a:xfrm>
            <a:off x="5137167" y="4616098"/>
            <a:ext cx="12122100" cy="25860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800" i="0" u="none" strike="noStrike" cap="none">
                <a:solidFill>
                  <a:srgbClr val="FFFFFF"/>
                </a:solidFill>
                <a:latin typeface="Darker Grotesque Light"/>
                <a:ea typeface="Darker Grotesque Light"/>
                <a:cs typeface="Darker Grotesque Light"/>
                <a:sym typeface="Darker Grotesque Light"/>
              </a:rPr>
              <a:t>I'm Rain, and I'll be sharing with you my beautiful ideas. Follow me at @reallygreatsite to learn more.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a:t>
            </a:r>
            <a:endParaRPr>
              <a:latin typeface="Darker Grotesque Light"/>
              <a:ea typeface="Darker Grotesque Light"/>
              <a:cs typeface="Darker Grotesque Light"/>
              <a:sym typeface="Darker Grotesque Light"/>
            </a:endParaRPr>
          </a:p>
        </p:txBody>
      </p:sp>
      <p:sp>
        <p:nvSpPr>
          <p:cNvPr id="78" name="Google Shape;78;p10"/>
          <p:cNvSpPr txBox="1"/>
          <p:nvPr/>
        </p:nvSpPr>
        <p:spPr>
          <a:xfrm>
            <a:off x="0" y="9613181"/>
            <a:ext cx="987585" cy="36258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3200" b="0" i="0" u="none" strike="noStrike" cap="none">
                <a:solidFill>
                  <a:srgbClr val="C2F970"/>
                </a:solidFill>
                <a:latin typeface="Darker Grotesque"/>
                <a:ea typeface="Darker Grotesque"/>
                <a:cs typeface="Darker Grotesque"/>
                <a:sym typeface="Darker Grotesque"/>
              </a:rPr>
              <a:t>04</a:t>
            </a:r>
            <a:endParaRPr/>
          </a:p>
        </p:txBody>
      </p:sp>
      <p:sp>
        <p:nvSpPr>
          <p:cNvPr id="79" name="Google Shape;79;p10"/>
          <p:cNvSpPr txBox="1"/>
          <p:nvPr/>
        </p:nvSpPr>
        <p:spPr>
          <a:xfrm rot="-5400000">
            <a:off x="-1127068" y="6898060"/>
            <a:ext cx="3327446"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SLIDESCARNIVAL</a:t>
            </a:r>
            <a:endParaRPr/>
          </a:p>
        </p:txBody>
      </p:sp>
      <p:sp>
        <p:nvSpPr>
          <p:cNvPr id="80" name="Google Shape;80;p10"/>
          <p:cNvSpPr txBox="1"/>
          <p:nvPr/>
        </p:nvSpPr>
        <p:spPr>
          <a:xfrm rot="-5400000">
            <a:off x="-1127068" y="2106288"/>
            <a:ext cx="3327446"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08.12.2024</a:t>
            </a:r>
            <a:endParaRPr/>
          </a:p>
        </p:txBody>
      </p:sp>
      <p:sp>
        <p:nvSpPr>
          <p:cNvPr id="81" name="Google Shape;81;p10"/>
          <p:cNvSpPr txBox="1"/>
          <p:nvPr/>
        </p:nvSpPr>
        <p:spPr>
          <a:xfrm>
            <a:off x="5137167" y="1307150"/>
            <a:ext cx="12122133" cy="3103245"/>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14400" b="0" i="0" u="none" strike="noStrike" cap="none">
                <a:solidFill>
                  <a:srgbClr val="C2F970"/>
                </a:solidFill>
                <a:latin typeface="Darker Grotesque"/>
                <a:ea typeface="Darker Grotesque"/>
                <a:cs typeface="Darker Grotesque"/>
                <a:sym typeface="Darker Grotesque"/>
              </a:rPr>
              <a:t>Welcome to Presentation</a:t>
            </a:r>
            <a:endParaRPr/>
          </a:p>
        </p:txBody>
      </p:sp>
      <p:grpSp>
        <p:nvGrpSpPr>
          <p:cNvPr id="82" name="Google Shape;82;p10"/>
          <p:cNvGrpSpPr/>
          <p:nvPr/>
        </p:nvGrpSpPr>
        <p:grpSpPr>
          <a:xfrm>
            <a:off x="1783744" y="1477829"/>
            <a:ext cx="2600948" cy="2600948"/>
            <a:chOff x="0" y="0"/>
            <a:chExt cx="3467931" cy="3467931"/>
          </a:xfrm>
        </p:grpSpPr>
        <p:grpSp>
          <p:nvGrpSpPr>
            <p:cNvPr id="83" name="Google Shape;83;p10"/>
            <p:cNvGrpSpPr/>
            <p:nvPr/>
          </p:nvGrpSpPr>
          <p:grpSpPr>
            <a:xfrm>
              <a:off x="0" y="0"/>
              <a:ext cx="3467931" cy="3467931"/>
              <a:chOff x="0" y="0"/>
              <a:chExt cx="812800" cy="812800"/>
            </a:xfrm>
          </p:grpSpPr>
          <p:sp>
            <p:nvSpPr>
              <p:cNvPr id="84" name="Google Shape;84;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C2F97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86" name="Google Shape;86;p10"/>
            <p:cNvCxnSpPr/>
            <p:nvPr/>
          </p:nvCxnSpPr>
          <p:spPr>
            <a:xfrm>
              <a:off x="858947" y="858947"/>
              <a:ext cx="1748487" cy="1748487"/>
            </a:xfrm>
            <a:prstGeom prst="straightConnector1">
              <a:avLst/>
            </a:prstGeom>
            <a:noFill/>
            <a:ln w="64200" cap="flat" cmpd="sng">
              <a:solidFill>
                <a:srgbClr val="C2F970"/>
              </a:solidFill>
              <a:prstDash val="solid"/>
              <a:round/>
              <a:headEnd type="none" w="sm" len="sm"/>
              <a:tailEnd type="none" w="sm" len="sm"/>
            </a:ln>
          </p:spPr>
        </p:cxnSp>
        <p:cxnSp>
          <p:nvCxnSpPr>
            <p:cNvPr id="87" name="Google Shape;87;p10"/>
            <p:cNvCxnSpPr/>
            <p:nvPr/>
          </p:nvCxnSpPr>
          <p:spPr>
            <a:xfrm>
              <a:off x="1468919" y="2599579"/>
              <a:ext cx="1157476" cy="0"/>
            </a:xfrm>
            <a:prstGeom prst="straightConnector1">
              <a:avLst/>
            </a:prstGeom>
            <a:noFill/>
            <a:ln w="64200" cap="flat" cmpd="sng">
              <a:solidFill>
                <a:srgbClr val="C2F970"/>
              </a:solidFill>
              <a:prstDash val="solid"/>
              <a:round/>
              <a:headEnd type="none" w="sm" len="sm"/>
              <a:tailEnd type="none" w="sm" len="sm"/>
            </a:ln>
          </p:spPr>
        </p:cxnSp>
        <p:cxnSp>
          <p:nvCxnSpPr>
            <p:cNvPr id="88" name="Google Shape;88;p10"/>
            <p:cNvCxnSpPr/>
            <p:nvPr/>
          </p:nvCxnSpPr>
          <p:spPr>
            <a:xfrm rot="10800000">
              <a:off x="2599579" y="1412359"/>
              <a:ext cx="0" cy="1157476"/>
            </a:xfrm>
            <a:prstGeom prst="straightConnector1">
              <a:avLst/>
            </a:prstGeom>
            <a:noFill/>
            <a:ln w="64200" cap="flat" cmpd="sng">
              <a:solidFill>
                <a:srgbClr val="C2F970"/>
              </a:solidFill>
              <a:prstDash val="solid"/>
              <a:round/>
              <a:headEnd type="none" w="sm" len="sm"/>
              <a:tailEnd type="none" w="sm" len="sm"/>
            </a:ln>
          </p:spPr>
        </p:cxnSp>
      </p:gr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92"/>
        <p:cNvGrpSpPr/>
        <p:nvPr/>
      </p:nvGrpSpPr>
      <p:grpSpPr>
        <a:xfrm>
          <a:off x="0" y="0"/>
          <a:ext cx="0" cy="0"/>
          <a:chOff x="0" y="0"/>
          <a:chExt cx="0" cy="0"/>
        </a:xfrm>
      </p:grpSpPr>
      <p:sp>
        <p:nvSpPr>
          <p:cNvPr id="93" name="Google Shape;93;p11"/>
          <p:cNvSpPr txBox="1"/>
          <p:nvPr/>
        </p:nvSpPr>
        <p:spPr>
          <a:xfrm>
            <a:off x="1809994" y="1456189"/>
            <a:ext cx="15289800" cy="19701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8000" i="0" u="none" strike="noStrike" cap="none">
                <a:solidFill>
                  <a:srgbClr val="C2F970"/>
                </a:solidFill>
                <a:latin typeface="Darker Grotesque Medium"/>
                <a:ea typeface="Darker Grotesque Medium"/>
                <a:cs typeface="Darker Grotesque Medium"/>
                <a:sym typeface="Darker Grotesque Medium"/>
              </a:rPr>
              <a:t>Our company was created with the vision to be the best in the industry.</a:t>
            </a:r>
            <a:endParaRPr>
              <a:latin typeface="Darker Grotesque Medium"/>
              <a:ea typeface="Darker Grotesque Medium"/>
              <a:cs typeface="Darker Grotesque Medium"/>
              <a:sym typeface="Darker Grotesque Medium"/>
            </a:endParaRPr>
          </a:p>
        </p:txBody>
      </p:sp>
      <p:sp>
        <p:nvSpPr>
          <p:cNvPr id="94" name="Google Shape;94;p11"/>
          <p:cNvSpPr txBox="1"/>
          <p:nvPr/>
        </p:nvSpPr>
        <p:spPr>
          <a:xfrm>
            <a:off x="1809994" y="4355206"/>
            <a:ext cx="41313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4200" i="0" u="none" strike="noStrike" cap="none">
                <a:solidFill>
                  <a:srgbClr val="FFFFFF"/>
                </a:solidFill>
                <a:latin typeface="Darker Grotesque Medium"/>
                <a:ea typeface="Darker Grotesque Medium"/>
                <a:cs typeface="Darker Grotesque Medium"/>
                <a:sym typeface="Darker Grotesque Medium"/>
              </a:rPr>
              <a:t>Who we are?</a:t>
            </a:r>
            <a:endParaRPr>
              <a:latin typeface="Darker Grotesque Medium"/>
              <a:ea typeface="Darker Grotesque Medium"/>
              <a:cs typeface="Darker Grotesque Medium"/>
              <a:sym typeface="Darker Grotesque Medium"/>
            </a:endParaRPr>
          </a:p>
        </p:txBody>
      </p:sp>
      <p:sp>
        <p:nvSpPr>
          <p:cNvPr id="95" name="Google Shape;95;p11"/>
          <p:cNvSpPr txBox="1"/>
          <p:nvPr/>
        </p:nvSpPr>
        <p:spPr>
          <a:xfrm>
            <a:off x="1809994" y="5124826"/>
            <a:ext cx="4131300" cy="3015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i="0" u="none" strike="noStrike" cap="none">
                <a:solidFill>
                  <a:srgbClr val="FFFFFF"/>
                </a:solidFill>
                <a:latin typeface="Darker Grotesque Light"/>
                <a:ea typeface="Darker Grotesque Light"/>
                <a:cs typeface="Darker Grotesque Light"/>
                <a:sym typeface="Darker Grotesque Light"/>
              </a:rPr>
              <a:t>Elaborate on your topic here. Lorem ipsum dolor sit amet, consectetur adipiscing elit, sed do eiusmod tempor incididunt ut labore et dolore magna aliqua. A diam maecenas sed enim ut sem viverra aliquet eget.</a:t>
            </a:r>
            <a:endParaRPr>
              <a:latin typeface="Darker Grotesque Light"/>
              <a:ea typeface="Darker Grotesque Light"/>
              <a:cs typeface="Darker Grotesque Light"/>
              <a:sym typeface="Darker Grotesque Light"/>
            </a:endParaRPr>
          </a:p>
        </p:txBody>
      </p:sp>
      <p:cxnSp>
        <p:nvCxnSpPr>
          <p:cNvPr id="96" name="Google Shape;96;p11"/>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97" name="Google Shape;97;p11"/>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
        <p:nvSpPr>
          <p:cNvPr id="98" name="Google Shape;98;p11"/>
          <p:cNvSpPr txBox="1"/>
          <p:nvPr/>
        </p:nvSpPr>
        <p:spPr>
          <a:xfrm>
            <a:off x="0" y="9613181"/>
            <a:ext cx="987585" cy="36258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3200" b="0" i="0" u="none" strike="noStrike" cap="none">
                <a:solidFill>
                  <a:srgbClr val="C2F970"/>
                </a:solidFill>
                <a:latin typeface="Darker Grotesque"/>
                <a:ea typeface="Darker Grotesque"/>
                <a:cs typeface="Darker Grotesque"/>
                <a:sym typeface="Darker Grotesque"/>
              </a:rPr>
              <a:t>05</a:t>
            </a:r>
            <a:endParaRPr/>
          </a:p>
        </p:txBody>
      </p:sp>
      <p:sp>
        <p:nvSpPr>
          <p:cNvPr id="99" name="Google Shape;99;p11"/>
          <p:cNvSpPr txBox="1"/>
          <p:nvPr/>
        </p:nvSpPr>
        <p:spPr>
          <a:xfrm rot="-5400000">
            <a:off x="-1127068" y="6898060"/>
            <a:ext cx="3327446"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SLIDESCARNIVAL</a:t>
            </a:r>
            <a:endParaRPr/>
          </a:p>
        </p:txBody>
      </p:sp>
      <p:sp>
        <p:nvSpPr>
          <p:cNvPr id="100" name="Google Shape;100;p11"/>
          <p:cNvSpPr txBox="1"/>
          <p:nvPr/>
        </p:nvSpPr>
        <p:spPr>
          <a:xfrm rot="-5400000">
            <a:off x="-1127068" y="2106288"/>
            <a:ext cx="3327446"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08.12.2024</a:t>
            </a:r>
            <a:endParaRPr/>
          </a:p>
        </p:txBody>
      </p:sp>
      <p:sp>
        <p:nvSpPr>
          <p:cNvPr id="101" name="Google Shape;101;p11"/>
          <p:cNvSpPr txBox="1"/>
          <p:nvPr/>
        </p:nvSpPr>
        <p:spPr>
          <a:xfrm>
            <a:off x="7078342" y="4355206"/>
            <a:ext cx="41313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4200" i="0" u="none" strike="noStrike" cap="none">
                <a:solidFill>
                  <a:srgbClr val="FFFFFF"/>
                </a:solidFill>
                <a:latin typeface="Darker Grotesque Medium"/>
                <a:ea typeface="Darker Grotesque Medium"/>
                <a:cs typeface="Darker Grotesque Medium"/>
                <a:sym typeface="Darker Grotesque Medium"/>
              </a:rPr>
              <a:t>What we do?</a:t>
            </a:r>
            <a:endParaRPr>
              <a:latin typeface="Darker Grotesque Medium"/>
              <a:ea typeface="Darker Grotesque Medium"/>
              <a:cs typeface="Darker Grotesque Medium"/>
              <a:sym typeface="Darker Grotesque Medium"/>
            </a:endParaRPr>
          </a:p>
        </p:txBody>
      </p:sp>
      <p:sp>
        <p:nvSpPr>
          <p:cNvPr id="102" name="Google Shape;102;p11"/>
          <p:cNvSpPr txBox="1"/>
          <p:nvPr/>
        </p:nvSpPr>
        <p:spPr>
          <a:xfrm>
            <a:off x="7078342" y="5124826"/>
            <a:ext cx="4131300" cy="3015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i="0" u="none" strike="noStrike" cap="none">
                <a:solidFill>
                  <a:srgbClr val="FFFFFF"/>
                </a:solidFill>
                <a:latin typeface="Darker Grotesque Light"/>
                <a:ea typeface="Darker Grotesque Light"/>
                <a:cs typeface="Darker Grotesque Light"/>
                <a:sym typeface="Darker Grotesque Light"/>
              </a:rPr>
              <a:t>Elaborate on your topic here. Lorem ipsum dolor sit amet, consectetur adipiscing elit, sed do eiusmod tempor incididunt ut labore et dolore magna aliqua. A diam maecenas sed enim ut sem viverra aliquet eget.</a:t>
            </a:r>
            <a:endParaRPr>
              <a:latin typeface="Darker Grotesque Light"/>
              <a:ea typeface="Darker Grotesque Light"/>
              <a:cs typeface="Darker Grotesque Light"/>
              <a:sym typeface="Darker Grotesque Light"/>
            </a:endParaRPr>
          </a:p>
        </p:txBody>
      </p:sp>
      <p:sp>
        <p:nvSpPr>
          <p:cNvPr id="103" name="Google Shape;103;p11"/>
          <p:cNvSpPr txBox="1"/>
          <p:nvPr/>
        </p:nvSpPr>
        <p:spPr>
          <a:xfrm>
            <a:off x="12343133" y="4355206"/>
            <a:ext cx="41313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4200" i="0" u="none" strike="noStrike" cap="none">
                <a:solidFill>
                  <a:srgbClr val="FFFFFF"/>
                </a:solidFill>
                <a:latin typeface="Darker Grotesque Medium"/>
                <a:ea typeface="Darker Grotesque Medium"/>
                <a:cs typeface="Darker Grotesque Medium"/>
                <a:sym typeface="Darker Grotesque Medium"/>
              </a:rPr>
              <a:t>Why we do?</a:t>
            </a:r>
            <a:endParaRPr>
              <a:latin typeface="Darker Grotesque Medium"/>
              <a:ea typeface="Darker Grotesque Medium"/>
              <a:cs typeface="Darker Grotesque Medium"/>
              <a:sym typeface="Darker Grotesque Medium"/>
            </a:endParaRPr>
          </a:p>
        </p:txBody>
      </p:sp>
      <p:sp>
        <p:nvSpPr>
          <p:cNvPr id="104" name="Google Shape;104;p11"/>
          <p:cNvSpPr txBox="1"/>
          <p:nvPr/>
        </p:nvSpPr>
        <p:spPr>
          <a:xfrm>
            <a:off x="12343133" y="5124826"/>
            <a:ext cx="4131300" cy="3015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i="0" u="none" strike="noStrike" cap="none">
                <a:solidFill>
                  <a:srgbClr val="FFFFFF"/>
                </a:solidFill>
                <a:latin typeface="Darker Grotesque Light"/>
                <a:ea typeface="Darker Grotesque Light"/>
                <a:cs typeface="Darker Grotesque Light"/>
                <a:sym typeface="Darker Grotesque Light"/>
              </a:rPr>
              <a:t>Elaborate on your topic here. Lorem ipsum dolor sit amet, consectetur adipiscing elit, sed do eiusmod tempor incididunt ut labore et dolore magna aliqua. A diam maecenas sed enim ut sem viverra aliquet eget.</a:t>
            </a:r>
            <a:endParaRPr>
              <a:latin typeface="Darker Grotesque Light"/>
              <a:ea typeface="Darker Grotesque Light"/>
              <a:cs typeface="Darker Grotesque Light"/>
              <a:sym typeface="Darker Grotesque Light"/>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2F970"/>
        </a:solidFill>
        <a:effectLst/>
      </p:bgPr>
    </p:bg>
    <p:spTree>
      <p:nvGrpSpPr>
        <p:cNvPr id="1" name="Shape 108"/>
        <p:cNvGrpSpPr/>
        <p:nvPr/>
      </p:nvGrpSpPr>
      <p:grpSpPr>
        <a:xfrm>
          <a:off x="0" y="0"/>
          <a:ext cx="0" cy="0"/>
          <a:chOff x="0" y="0"/>
          <a:chExt cx="0" cy="0"/>
        </a:xfrm>
      </p:grpSpPr>
      <p:sp>
        <p:nvSpPr>
          <p:cNvPr id="109" name="Google Shape;109;p12"/>
          <p:cNvSpPr txBox="1"/>
          <p:nvPr/>
        </p:nvSpPr>
        <p:spPr>
          <a:xfrm>
            <a:off x="8854624" y="719019"/>
            <a:ext cx="8404676" cy="7064384"/>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61812" b="0" i="0" u="none" strike="noStrike" cap="none">
                <a:solidFill>
                  <a:srgbClr val="44344F"/>
                </a:solidFill>
                <a:latin typeface="Darker Grotesque"/>
                <a:ea typeface="Darker Grotesque"/>
                <a:cs typeface="Darker Grotesque"/>
                <a:sym typeface="Darker Grotesque"/>
              </a:rPr>
              <a:t>02</a:t>
            </a:r>
            <a:endParaRPr/>
          </a:p>
        </p:txBody>
      </p:sp>
      <p:cxnSp>
        <p:nvCxnSpPr>
          <p:cNvPr id="110" name="Google Shape;110;p12"/>
          <p:cNvCxnSpPr/>
          <p:nvPr/>
        </p:nvCxnSpPr>
        <p:spPr>
          <a:xfrm rot="10800000">
            <a:off x="1009650" y="0"/>
            <a:ext cx="0" cy="10287000"/>
          </a:xfrm>
          <a:prstGeom prst="straightConnector1">
            <a:avLst/>
          </a:prstGeom>
          <a:noFill/>
          <a:ln w="38100" cap="flat" cmpd="sng">
            <a:solidFill>
              <a:srgbClr val="44344F"/>
            </a:solidFill>
            <a:prstDash val="solid"/>
            <a:round/>
            <a:headEnd type="none" w="sm" len="sm"/>
            <a:tailEnd type="none" w="sm" len="sm"/>
          </a:ln>
        </p:spPr>
      </p:cxnSp>
      <p:cxnSp>
        <p:nvCxnSpPr>
          <p:cNvPr id="111" name="Google Shape;111;p12"/>
          <p:cNvCxnSpPr/>
          <p:nvPr/>
        </p:nvCxnSpPr>
        <p:spPr>
          <a:xfrm rot="10800000">
            <a:off x="0" y="9258300"/>
            <a:ext cx="18288000" cy="0"/>
          </a:xfrm>
          <a:prstGeom prst="straightConnector1">
            <a:avLst/>
          </a:prstGeom>
          <a:noFill/>
          <a:ln w="38100" cap="flat" cmpd="sng">
            <a:solidFill>
              <a:srgbClr val="44344F"/>
            </a:solidFill>
            <a:prstDash val="solid"/>
            <a:round/>
            <a:headEnd type="none" w="sm" len="sm"/>
            <a:tailEnd type="none" w="sm" len="sm"/>
          </a:ln>
        </p:spPr>
      </p:cxnSp>
      <p:sp>
        <p:nvSpPr>
          <p:cNvPr id="112" name="Google Shape;112;p12"/>
          <p:cNvSpPr txBox="1"/>
          <p:nvPr/>
        </p:nvSpPr>
        <p:spPr>
          <a:xfrm>
            <a:off x="0" y="9613181"/>
            <a:ext cx="987585" cy="36258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3200" b="0" i="0" u="none" strike="noStrike" cap="none">
                <a:solidFill>
                  <a:srgbClr val="44344F"/>
                </a:solidFill>
                <a:latin typeface="Darker Grotesque"/>
                <a:ea typeface="Darker Grotesque"/>
                <a:cs typeface="Darker Grotesque"/>
                <a:sym typeface="Darker Grotesque"/>
              </a:rPr>
              <a:t>06</a:t>
            </a:r>
            <a:endParaRPr/>
          </a:p>
        </p:txBody>
      </p:sp>
      <p:sp>
        <p:nvSpPr>
          <p:cNvPr id="113" name="Google Shape;113;p12"/>
          <p:cNvSpPr txBox="1"/>
          <p:nvPr/>
        </p:nvSpPr>
        <p:spPr>
          <a:xfrm rot="-5400000">
            <a:off x="-1127068" y="6898060"/>
            <a:ext cx="3327446"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44344F"/>
                </a:solidFill>
                <a:latin typeface="Darker Grotesque"/>
                <a:ea typeface="Darker Grotesque"/>
                <a:cs typeface="Darker Grotesque"/>
                <a:sym typeface="Darker Grotesque"/>
              </a:rPr>
              <a:t>SLIDESCARNIVAL</a:t>
            </a:r>
            <a:endParaRPr/>
          </a:p>
        </p:txBody>
      </p:sp>
      <p:sp>
        <p:nvSpPr>
          <p:cNvPr id="114" name="Google Shape;114;p12"/>
          <p:cNvSpPr txBox="1"/>
          <p:nvPr/>
        </p:nvSpPr>
        <p:spPr>
          <a:xfrm rot="-5400000">
            <a:off x="-1127068" y="2106288"/>
            <a:ext cx="3327446"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44344F"/>
                </a:solidFill>
                <a:latin typeface="Darker Grotesque"/>
                <a:ea typeface="Darker Grotesque"/>
                <a:cs typeface="Darker Grotesque"/>
                <a:sym typeface="Darker Grotesque"/>
              </a:rPr>
              <a:t>08.12.2024</a:t>
            </a:r>
            <a:endParaRPr/>
          </a:p>
        </p:txBody>
      </p:sp>
      <p:sp>
        <p:nvSpPr>
          <p:cNvPr id="115" name="Google Shape;115;p12"/>
          <p:cNvSpPr txBox="1"/>
          <p:nvPr/>
        </p:nvSpPr>
        <p:spPr>
          <a:xfrm>
            <a:off x="1783744" y="6820501"/>
            <a:ext cx="15475556" cy="1645920"/>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14400" b="0" i="0" u="none" strike="noStrike" cap="none">
                <a:solidFill>
                  <a:srgbClr val="44344F"/>
                </a:solidFill>
                <a:latin typeface="Darker Grotesque"/>
                <a:ea typeface="Darker Grotesque"/>
                <a:cs typeface="Darker Grotesque"/>
                <a:sym typeface="Darker Grotesque"/>
              </a:rPr>
              <a:t>About Us</a:t>
            </a:r>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119"/>
        <p:cNvGrpSpPr/>
        <p:nvPr/>
      </p:nvGrpSpPr>
      <p:grpSpPr>
        <a:xfrm>
          <a:off x="0" y="0"/>
          <a:ext cx="0" cy="0"/>
          <a:chOff x="0" y="0"/>
          <a:chExt cx="0" cy="0"/>
        </a:xfrm>
      </p:grpSpPr>
      <p:pic>
        <p:nvPicPr>
          <p:cNvPr id="120" name="Google Shape;120;p13"/>
          <p:cNvPicPr preferRelativeResize="0"/>
          <p:nvPr/>
        </p:nvPicPr>
        <p:blipFill>
          <a:blip r:embed="rId3">
            <a:alphaModFix/>
          </a:blip>
          <a:stretch>
            <a:fillRect/>
          </a:stretch>
        </p:blipFill>
        <p:spPr>
          <a:xfrm>
            <a:off x="2061004" y="557825"/>
            <a:ext cx="5578924" cy="8115911"/>
          </a:xfrm>
          <a:prstGeom prst="rect">
            <a:avLst/>
          </a:prstGeom>
          <a:noFill/>
          <a:ln w="19050" cap="flat" cmpd="sng">
            <a:solidFill>
              <a:srgbClr val="C2F970"/>
            </a:solidFill>
            <a:prstDash val="solid"/>
            <a:round/>
            <a:headEnd type="none" w="sm" len="sm"/>
            <a:tailEnd type="none" w="sm" len="sm"/>
          </a:ln>
        </p:spPr>
      </p:pic>
      <p:cxnSp>
        <p:nvCxnSpPr>
          <p:cNvPr id="121" name="Google Shape;121;p13"/>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122" name="Google Shape;122;p13"/>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
        <p:nvSpPr>
          <p:cNvPr id="123" name="Google Shape;123;p13"/>
          <p:cNvSpPr txBox="1"/>
          <p:nvPr/>
        </p:nvSpPr>
        <p:spPr>
          <a:xfrm>
            <a:off x="9703891" y="1571625"/>
            <a:ext cx="7555500" cy="1551600"/>
          </a:xfrm>
          <a:prstGeom prst="rect">
            <a:avLst/>
          </a:prstGeom>
          <a:noFill/>
          <a:ln>
            <a:noFill/>
          </a:ln>
        </p:spPr>
        <p:txBody>
          <a:bodyPr spcFirstLastPara="1" wrap="square" lIns="0" tIns="0" rIns="0" bIns="0" anchor="t" anchorCtr="0">
            <a:spAutoFit/>
          </a:bodyPr>
          <a:lstStyle/>
          <a:p>
            <a:pPr marL="0" marR="0" lvl="0" indent="0" algn="r" rtl="0">
              <a:lnSpc>
                <a:spcPct val="70000"/>
              </a:lnSpc>
              <a:spcBef>
                <a:spcPts val="0"/>
              </a:spcBef>
              <a:spcAft>
                <a:spcPts val="0"/>
              </a:spcAft>
              <a:buNone/>
            </a:pPr>
            <a:r>
              <a:rPr lang="en-US" sz="14400" b="0" i="0" u="none" strike="noStrike" cap="none">
                <a:solidFill>
                  <a:srgbClr val="C2F970"/>
                </a:solidFill>
                <a:latin typeface="Darker Grotesque"/>
                <a:ea typeface="Darker Grotesque"/>
                <a:cs typeface="Darker Grotesque"/>
                <a:sym typeface="Darker Grotesque"/>
              </a:rPr>
              <a:t>Our History</a:t>
            </a:r>
            <a:endParaRPr/>
          </a:p>
        </p:txBody>
      </p:sp>
      <p:sp>
        <p:nvSpPr>
          <p:cNvPr id="124" name="Google Shape;124;p13"/>
          <p:cNvSpPr txBox="1"/>
          <p:nvPr/>
        </p:nvSpPr>
        <p:spPr>
          <a:xfrm>
            <a:off x="9703891" y="3217545"/>
            <a:ext cx="7555500" cy="51717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800" i="0" u="none" strike="noStrike" cap="none">
                <a:solidFill>
                  <a:srgbClr val="FFFFFF"/>
                </a:solidFill>
                <a:latin typeface="Darker Grotesque Light"/>
                <a:ea typeface="Darker Grotesque Light"/>
                <a:cs typeface="Darker Grotesque Light"/>
                <a:sym typeface="Darker Grotesque Light"/>
              </a:rPr>
              <a:t>Presentations are communication tools that can be used as demonstrations, lectures, speeches, reports, and more. It is mostly presented before an audience. It serves a variety of purposes, making presentations powerful tools for convincing and teaching.Lorem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a:t>
            </a:r>
            <a:endParaRPr>
              <a:latin typeface="Darker Grotesque Light"/>
              <a:ea typeface="Darker Grotesque Light"/>
              <a:cs typeface="Darker Grotesque Light"/>
              <a:sym typeface="Darker Grotesque Light"/>
            </a:endParaRPr>
          </a:p>
        </p:txBody>
      </p:sp>
      <p:sp>
        <p:nvSpPr>
          <p:cNvPr id="125" name="Google Shape;125;p13"/>
          <p:cNvSpPr txBox="1"/>
          <p:nvPr/>
        </p:nvSpPr>
        <p:spPr>
          <a:xfrm>
            <a:off x="0" y="9613181"/>
            <a:ext cx="987585" cy="36258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3200" b="0" i="0" u="none" strike="noStrike" cap="none">
                <a:solidFill>
                  <a:srgbClr val="C2F970"/>
                </a:solidFill>
                <a:latin typeface="Darker Grotesque"/>
                <a:ea typeface="Darker Grotesque"/>
                <a:cs typeface="Darker Grotesque"/>
                <a:sym typeface="Darker Grotesque"/>
              </a:rPr>
              <a:t>07</a:t>
            </a:r>
            <a:endParaRPr/>
          </a:p>
        </p:txBody>
      </p:sp>
      <p:sp>
        <p:nvSpPr>
          <p:cNvPr id="126" name="Google Shape;126;p13"/>
          <p:cNvSpPr txBox="1"/>
          <p:nvPr/>
        </p:nvSpPr>
        <p:spPr>
          <a:xfrm rot="-5400000">
            <a:off x="-1127068" y="6898060"/>
            <a:ext cx="3327446"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SLIDESCARNIVAL</a:t>
            </a:r>
            <a:endParaRPr/>
          </a:p>
        </p:txBody>
      </p:sp>
      <p:sp>
        <p:nvSpPr>
          <p:cNvPr id="127" name="Google Shape;127;p13"/>
          <p:cNvSpPr txBox="1"/>
          <p:nvPr/>
        </p:nvSpPr>
        <p:spPr>
          <a:xfrm rot="-5400000">
            <a:off x="-1127068" y="2106288"/>
            <a:ext cx="3327446"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08.12.2024</a:t>
            </a:r>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131"/>
        <p:cNvGrpSpPr/>
        <p:nvPr/>
      </p:nvGrpSpPr>
      <p:grpSpPr>
        <a:xfrm>
          <a:off x="0" y="0"/>
          <a:ext cx="0" cy="0"/>
          <a:chOff x="0" y="0"/>
          <a:chExt cx="0" cy="0"/>
        </a:xfrm>
      </p:grpSpPr>
      <p:sp>
        <p:nvSpPr>
          <p:cNvPr id="132" name="Google Shape;132;p14"/>
          <p:cNvSpPr txBox="1"/>
          <p:nvPr/>
        </p:nvSpPr>
        <p:spPr>
          <a:xfrm>
            <a:off x="1778425" y="1829290"/>
            <a:ext cx="7086600" cy="861900"/>
          </a:xfrm>
          <a:prstGeom prst="rect">
            <a:avLst/>
          </a:prstGeom>
          <a:noFill/>
          <a:ln>
            <a:noFill/>
          </a:ln>
        </p:spPr>
        <p:txBody>
          <a:bodyPr spcFirstLastPara="1" wrap="square" lIns="0" tIns="0" rIns="0" bIns="0" anchor="t" anchorCtr="0">
            <a:spAutoFit/>
          </a:bodyPr>
          <a:lstStyle/>
          <a:p>
            <a:pPr marL="0" marR="0" lvl="1" indent="0" algn="ctr" rtl="0">
              <a:lnSpc>
                <a:spcPct val="70000"/>
              </a:lnSpc>
              <a:spcBef>
                <a:spcPts val="0"/>
              </a:spcBef>
              <a:spcAft>
                <a:spcPts val="0"/>
              </a:spcAft>
              <a:buNone/>
            </a:pPr>
            <a:r>
              <a:rPr lang="en-US" sz="8000" i="0" u="none" strike="noStrike" cap="none">
                <a:solidFill>
                  <a:srgbClr val="C2F970"/>
                </a:solidFill>
                <a:latin typeface="Darker Grotesque Medium"/>
                <a:ea typeface="Darker Grotesque Medium"/>
                <a:cs typeface="Darker Grotesque Medium"/>
                <a:sym typeface="Darker Grotesque Medium"/>
              </a:rPr>
              <a:t>Mission</a:t>
            </a:r>
            <a:endParaRPr>
              <a:latin typeface="Darker Grotesque Medium"/>
              <a:ea typeface="Darker Grotesque Medium"/>
              <a:cs typeface="Darker Grotesque Medium"/>
              <a:sym typeface="Darker Grotesque Medium"/>
            </a:endParaRPr>
          </a:p>
        </p:txBody>
      </p:sp>
      <p:sp>
        <p:nvSpPr>
          <p:cNvPr id="133" name="Google Shape;133;p14"/>
          <p:cNvSpPr txBox="1"/>
          <p:nvPr/>
        </p:nvSpPr>
        <p:spPr>
          <a:xfrm>
            <a:off x="1778425" y="2857081"/>
            <a:ext cx="7086600" cy="5600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799" i="0" u="none" strike="noStrike" cap="none">
                <a:solidFill>
                  <a:srgbClr val="FFFFFF"/>
                </a:solidFill>
                <a:latin typeface="Darker Grotesque Light"/>
                <a:ea typeface="Darker Grotesque Light"/>
                <a:cs typeface="Darker Grotesque Light"/>
                <a:sym typeface="Darker Grotesque Light"/>
              </a:rPr>
              <a:t>Presentations are communication tools that can be used as demonstrations, lectures, speeches, reports, and more. It is mostly presented before an audience. It serves a variety of purposes, making presentations powerful tools for convincing and teaching.Lorem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a:t>
            </a:r>
            <a:endParaRPr>
              <a:latin typeface="Darker Grotesque Light"/>
              <a:ea typeface="Darker Grotesque Light"/>
              <a:cs typeface="Darker Grotesque Light"/>
              <a:sym typeface="Darker Grotesque Light"/>
            </a:endParaRPr>
          </a:p>
        </p:txBody>
      </p:sp>
      <p:cxnSp>
        <p:nvCxnSpPr>
          <p:cNvPr id="134" name="Google Shape;134;p14"/>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grpSp>
        <p:nvGrpSpPr>
          <p:cNvPr id="135" name="Google Shape;135;p14"/>
          <p:cNvGrpSpPr/>
          <p:nvPr/>
        </p:nvGrpSpPr>
        <p:grpSpPr>
          <a:xfrm>
            <a:off x="9658350" y="0"/>
            <a:ext cx="8629650" cy="10287000"/>
            <a:chOff x="0" y="0"/>
            <a:chExt cx="2272830" cy="2709333"/>
          </a:xfrm>
        </p:grpSpPr>
        <p:sp>
          <p:nvSpPr>
            <p:cNvPr id="136" name="Google Shape;136;p14"/>
            <p:cNvSpPr/>
            <p:nvPr/>
          </p:nvSpPr>
          <p:spPr>
            <a:xfrm>
              <a:off x="0" y="0"/>
              <a:ext cx="2272830" cy="2709333"/>
            </a:xfrm>
            <a:custGeom>
              <a:avLst/>
              <a:gdLst/>
              <a:ahLst/>
              <a:cxnLst/>
              <a:rect l="l" t="t" r="r" b="b"/>
              <a:pathLst>
                <a:path w="2272830" h="2709333" extrusionOk="0">
                  <a:moveTo>
                    <a:pt x="0" y="0"/>
                  </a:moveTo>
                  <a:lnTo>
                    <a:pt x="2272830" y="0"/>
                  </a:lnTo>
                  <a:lnTo>
                    <a:pt x="2272830" y="2709333"/>
                  </a:lnTo>
                  <a:lnTo>
                    <a:pt x="0" y="2709333"/>
                  </a:lnTo>
                  <a:close/>
                </a:path>
              </a:pathLst>
            </a:custGeom>
            <a:solidFill>
              <a:srgbClr val="C2F970"/>
            </a:solidFill>
            <a:ln>
              <a:noFill/>
            </a:ln>
          </p:spPr>
        </p:sp>
        <p:sp>
          <p:nvSpPr>
            <p:cNvPr id="137" name="Google Shape;137;p14"/>
            <p:cNvSpPr txBox="1"/>
            <p:nvPr/>
          </p:nvSpPr>
          <p:spPr>
            <a:xfrm>
              <a:off x="0" y="85725"/>
              <a:ext cx="2272830" cy="2623608"/>
            </a:xfrm>
            <a:prstGeom prst="rect">
              <a:avLst/>
            </a:prstGeom>
            <a:noFill/>
            <a:ln>
              <a:noFill/>
            </a:ln>
          </p:spPr>
          <p:txBody>
            <a:bodyPr spcFirstLastPara="1" wrap="square" lIns="50800" tIns="50800" rIns="50800" bIns="50800" anchor="ctr" anchorCtr="0">
              <a:noAutofit/>
            </a:bodyPr>
            <a:lstStyle/>
            <a:p>
              <a:pPr marL="0" marR="0" lvl="0" indent="0" algn="ctr" rtl="0">
                <a:lnSpc>
                  <a:spcPct val="9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38" name="Google Shape;138;p14"/>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
        <p:nvSpPr>
          <p:cNvPr id="139" name="Google Shape;139;p14"/>
          <p:cNvSpPr txBox="1"/>
          <p:nvPr/>
        </p:nvSpPr>
        <p:spPr>
          <a:xfrm>
            <a:off x="10408075" y="1829290"/>
            <a:ext cx="7086600" cy="861900"/>
          </a:xfrm>
          <a:prstGeom prst="rect">
            <a:avLst/>
          </a:prstGeom>
          <a:noFill/>
          <a:ln>
            <a:noFill/>
          </a:ln>
        </p:spPr>
        <p:txBody>
          <a:bodyPr spcFirstLastPara="1" wrap="square" lIns="0" tIns="0" rIns="0" bIns="0" anchor="t" anchorCtr="0">
            <a:spAutoFit/>
          </a:bodyPr>
          <a:lstStyle/>
          <a:p>
            <a:pPr marL="0" marR="0" lvl="1" indent="0" algn="ctr" rtl="0">
              <a:lnSpc>
                <a:spcPct val="70000"/>
              </a:lnSpc>
              <a:spcBef>
                <a:spcPts val="0"/>
              </a:spcBef>
              <a:spcAft>
                <a:spcPts val="0"/>
              </a:spcAft>
              <a:buNone/>
            </a:pPr>
            <a:r>
              <a:rPr lang="en-US" sz="8000" i="0" u="none" strike="noStrike" cap="none">
                <a:solidFill>
                  <a:srgbClr val="44344F"/>
                </a:solidFill>
                <a:latin typeface="Darker Grotesque Medium"/>
                <a:ea typeface="Darker Grotesque Medium"/>
                <a:cs typeface="Darker Grotesque Medium"/>
                <a:sym typeface="Darker Grotesque Medium"/>
              </a:rPr>
              <a:t>Vision</a:t>
            </a:r>
            <a:endParaRPr>
              <a:latin typeface="Darker Grotesque Medium"/>
              <a:ea typeface="Darker Grotesque Medium"/>
              <a:cs typeface="Darker Grotesque Medium"/>
              <a:sym typeface="Darker Grotesque Medium"/>
            </a:endParaRPr>
          </a:p>
        </p:txBody>
      </p:sp>
      <p:sp>
        <p:nvSpPr>
          <p:cNvPr id="140" name="Google Shape;140;p14"/>
          <p:cNvSpPr txBox="1"/>
          <p:nvPr/>
        </p:nvSpPr>
        <p:spPr>
          <a:xfrm>
            <a:off x="10408075" y="2857081"/>
            <a:ext cx="7086600" cy="5600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799" i="0" u="none" strike="noStrike" cap="none">
                <a:solidFill>
                  <a:srgbClr val="44344F"/>
                </a:solidFill>
                <a:latin typeface="Darker Grotesque Light"/>
                <a:ea typeface="Darker Grotesque Light"/>
                <a:cs typeface="Darker Grotesque Light"/>
                <a:sym typeface="Darker Grotesque Light"/>
              </a:rPr>
              <a:t>Presentations are communication tools that can be used as demonstrations, lectures, speeches, reports, and more. It is mostly presented before an audience. It serves a variety of purposes, making presentations powerful tools for convincing and teaching.Lorem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a:t>
            </a:r>
            <a:endParaRPr>
              <a:latin typeface="Darker Grotesque Light"/>
              <a:ea typeface="Darker Grotesque Light"/>
              <a:cs typeface="Darker Grotesque Light"/>
              <a:sym typeface="Darker Grotesque Light"/>
            </a:endParaRPr>
          </a:p>
        </p:txBody>
      </p:sp>
      <p:sp>
        <p:nvSpPr>
          <p:cNvPr id="141" name="Google Shape;141;p14"/>
          <p:cNvSpPr txBox="1"/>
          <p:nvPr/>
        </p:nvSpPr>
        <p:spPr>
          <a:xfrm>
            <a:off x="0" y="9613181"/>
            <a:ext cx="987585" cy="36258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3200" b="0" i="0" u="none" strike="noStrike" cap="none">
                <a:solidFill>
                  <a:srgbClr val="C2F970"/>
                </a:solidFill>
                <a:latin typeface="Darker Grotesque"/>
                <a:ea typeface="Darker Grotesque"/>
                <a:cs typeface="Darker Grotesque"/>
                <a:sym typeface="Darker Grotesque"/>
              </a:rPr>
              <a:t>08</a:t>
            </a:r>
            <a:endParaRPr/>
          </a:p>
        </p:txBody>
      </p:sp>
      <p:sp>
        <p:nvSpPr>
          <p:cNvPr id="142" name="Google Shape;142;p14"/>
          <p:cNvSpPr txBox="1"/>
          <p:nvPr/>
        </p:nvSpPr>
        <p:spPr>
          <a:xfrm rot="-5400000">
            <a:off x="-1127068" y="6898060"/>
            <a:ext cx="3327446"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SLIDESCARNIVAL</a:t>
            </a:r>
            <a:endParaRPr/>
          </a:p>
        </p:txBody>
      </p:sp>
      <p:sp>
        <p:nvSpPr>
          <p:cNvPr id="143" name="Google Shape;143;p14"/>
          <p:cNvSpPr txBox="1"/>
          <p:nvPr/>
        </p:nvSpPr>
        <p:spPr>
          <a:xfrm rot="-5400000">
            <a:off x="-1127068" y="2106288"/>
            <a:ext cx="3327446"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08.12.2024</a:t>
            </a:r>
            <a:endParaRPr/>
          </a:p>
        </p:txBody>
      </p:sp>
      <p:cxnSp>
        <p:nvCxnSpPr>
          <p:cNvPr id="144" name="Google Shape;144;p14"/>
          <p:cNvCxnSpPr/>
          <p:nvPr/>
        </p:nvCxnSpPr>
        <p:spPr>
          <a:xfrm rot="10800000">
            <a:off x="9658350" y="9277350"/>
            <a:ext cx="8629650" cy="0"/>
          </a:xfrm>
          <a:prstGeom prst="straightConnector1">
            <a:avLst/>
          </a:prstGeom>
          <a:noFill/>
          <a:ln w="38100" cap="flat" cmpd="sng">
            <a:solidFill>
              <a:srgbClr val="44344F"/>
            </a:solidFill>
            <a:prstDash val="solid"/>
            <a:round/>
            <a:headEnd type="none" w="sm" len="sm"/>
            <a:tailEnd type="none" w="sm" len="sm"/>
          </a:ln>
        </p:spPr>
      </p:cxn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148"/>
        <p:cNvGrpSpPr/>
        <p:nvPr/>
      </p:nvGrpSpPr>
      <p:grpSpPr>
        <a:xfrm>
          <a:off x="0" y="0"/>
          <a:ext cx="0" cy="0"/>
          <a:chOff x="0" y="0"/>
          <a:chExt cx="0" cy="0"/>
        </a:xfrm>
      </p:grpSpPr>
      <p:cxnSp>
        <p:nvCxnSpPr>
          <p:cNvPr id="149" name="Google Shape;149;p15"/>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150" name="Google Shape;150;p15"/>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pic>
        <p:nvPicPr>
          <p:cNvPr id="151" name="Google Shape;151;p15"/>
          <p:cNvPicPr preferRelativeResize="0"/>
          <p:nvPr/>
        </p:nvPicPr>
        <p:blipFill>
          <a:blip r:embed="rId3">
            <a:alphaModFix/>
          </a:blip>
          <a:stretch>
            <a:fillRect/>
          </a:stretch>
        </p:blipFill>
        <p:spPr>
          <a:xfrm>
            <a:off x="1783750" y="3546538"/>
            <a:ext cx="3255400" cy="2026728"/>
          </a:xfrm>
          <a:prstGeom prst="rect">
            <a:avLst/>
          </a:prstGeom>
          <a:noFill/>
          <a:ln>
            <a:noFill/>
          </a:ln>
        </p:spPr>
      </p:pic>
      <p:pic>
        <p:nvPicPr>
          <p:cNvPr id="152" name="Google Shape;152;p15"/>
          <p:cNvPicPr preferRelativeResize="0"/>
          <p:nvPr/>
        </p:nvPicPr>
        <p:blipFill>
          <a:blip r:embed="rId4">
            <a:alphaModFix/>
          </a:blip>
          <a:stretch>
            <a:fillRect/>
          </a:stretch>
        </p:blipFill>
        <p:spPr>
          <a:xfrm>
            <a:off x="9352550" y="3546550"/>
            <a:ext cx="3255400" cy="2026705"/>
          </a:xfrm>
          <a:prstGeom prst="rect">
            <a:avLst/>
          </a:prstGeom>
          <a:noFill/>
          <a:ln>
            <a:noFill/>
          </a:ln>
        </p:spPr>
      </p:pic>
      <p:pic>
        <p:nvPicPr>
          <p:cNvPr id="153" name="Google Shape;153;p15"/>
          <p:cNvPicPr preferRelativeResize="0"/>
          <p:nvPr/>
        </p:nvPicPr>
        <p:blipFill>
          <a:blip r:embed="rId5">
            <a:alphaModFix/>
          </a:blip>
          <a:stretch>
            <a:fillRect/>
          </a:stretch>
        </p:blipFill>
        <p:spPr>
          <a:xfrm>
            <a:off x="9352550" y="6403833"/>
            <a:ext cx="3255400" cy="2026705"/>
          </a:xfrm>
          <a:prstGeom prst="rect">
            <a:avLst/>
          </a:prstGeom>
          <a:noFill/>
          <a:ln>
            <a:noFill/>
          </a:ln>
        </p:spPr>
      </p:pic>
      <p:pic>
        <p:nvPicPr>
          <p:cNvPr id="154" name="Google Shape;154;p15"/>
          <p:cNvPicPr preferRelativeResize="0"/>
          <p:nvPr/>
        </p:nvPicPr>
        <p:blipFill>
          <a:blip r:embed="rId6">
            <a:alphaModFix/>
          </a:blip>
          <a:stretch>
            <a:fillRect/>
          </a:stretch>
        </p:blipFill>
        <p:spPr>
          <a:xfrm>
            <a:off x="1783751" y="6330700"/>
            <a:ext cx="3255400" cy="2026705"/>
          </a:xfrm>
          <a:prstGeom prst="rect">
            <a:avLst/>
          </a:prstGeom>
          <a:noFill/>
          <a:ln>
            <a:noFill/>
          </a:ln>
        </p:spPr>
      </p:pic>
      <p:sp>
        <p:nvSpPr>
          <p:cNvPr id="155" name="Google Shape;155;p15"/>
          <p:cNvSpPr txBox="1"/>
          <p:nvPr/>
        </p:nvSpPr>
        <p:spPr>
          <a:xfrm>
            <a:off x="1783744" y="1101586"/>
            <a:ext cx="15475556" cy="164592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4400" b="0" i="0" u="none" strike="noStrike" cap="none">
                <a:solidFill>
                  <a:srgbClr val="C2F970"/>
                </a:solidFill>
                <a:latin typeface="Darker Grotesque"/>
                <a:ea typeface="Darker Grotesque"/>
                <a:cs typeface="Darker Grotesque"/>
                <a:sym typeface="Darker Grotesque"/>
              </a:rPr>
              <a:t>Meet the Team</a:t>
            </a:r>
            <a:endParaRPr/>
          </a:p>
        </p:txBody>
      </p:sp>
      <p:sp>
        <p:nvSpPr>
          <p:cNvPr id="156" name="Google Shape;156;p15"/>
          <p:cNvSpPr txBox="1"/>
          <p:nvPr/>
        </p:nvSpPr>
        <p:spPr>
          <a:xfrm>
            <a:off x="5382057" y="3809063"/>
            <a:ext cx="3627586" cy="712470"/>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n-US" sz="4200" b="1" i="0" u="none" strike="noStrike" cap="none">
                <a:solidFill>
                  <a:srgbClr val="FFFFFF"/>
                </a:solidFill>
                <a:latin typeface="Darker Grotesque Medium"/>
                <a:ea typeface="Darker Grotesque Medium"/>
                <a:cs typeface="Darker Grotesque Medium"/>
                <a:sym typeface="Darker Grotesque Medium"/>
              </a:rPr>
              <a:t>John Doe</a:t>
            </a:r>
            <a:endParaRPr/>
          </a:p>
        </p:txBody>
      </p:sp>
      <p:sp>
        <p:nvSpPr>
          <p:cNvPr id="157" name="Google Shape;157;p15"/>
          <p:cNvSpPr txBox="1"/>
          <p:nvPr/>
        </p:nvSpPr>
        <p:spPr>
          <a:xfrm>
            <a:off x="5382057" y="4578683"/>
            <a:ext cx="3627586" cy="36639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0" i="0" u="none" strike="noStrike" cap="none">
                <a:solidFill>
                  <a:srgbClr val="FFFFFF"/>
                </a:solidFill>
                <a:latin typeface="Darker Grotesque Light"/>
                <a:ea typeface="Darker Grotesque Light"/>
                <a:cs typeface="Darker Grotesque Light"/>
                <a:sym typeface="Darker Grotesque Light"/>
              </a:rPr>
              <a:t>position</a:t>
            </a:r>
            <a:endParaRPr/>
          </a:p>
        </p:txBody>
      </p:sp>
      <p:sp>
        <p:nvSpPr>
          <p:cNvPr id="158" name="Google Shape;158;p15"/>
          <p:cNvSpPr txBox="1"/>
          <p:nvPr/>
        </p:nvSpPr>
        <p:spPr>
          <a:xfrm>
            <a:off x="0" y="9613181"/>
            <a:ext cx="987585" cy="36258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3200" b="0" i="0" u="none" strike="noStrike" cap="none">
                <a:solidFill>
                  <a:srgbClr val="C2F970"/>
                </a:solidFill>
                <a:latin typeface="Darker Grotesque"/>
                <a:ea typeface="Darker Grotesque"/>
                <a:cs typeface="Darker Grotesque"/>
                <a:sym typeface="Darker Grotesque"/>
              </a:rPr>
              <a:t>09</a:t>
            </a:r>
            <a:endParaRPr/>
          </a:p>
        </p:txBody>
      </p:sp>
      <p:sp>
        <p:nvSpPr>
          <p:cNvPr id="159" name="Google Shape;159;p15"/>
          <p:cNvSpPr txBox="1"/>
          <p:nvPr/>
        </p:nvSpPr>
        <p:spPr>
          <a:xfrm rot="-5400000">
            <a:off x="-1127068" y="6898060"/>
            <a:ext cx="3327446" cy="23050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SLIDESCARNIVAL</a:t>
            </a:r>
            <a:endParaRPr/>
          </a:p>
        </p:txBody>
      </p:sp>
      <p:sp>
        <p:nvSpPr>
          <p:cNvPr id="160" name="Google Shape;160;p15"/>
          <p:cNvSpPr txBox="1"/>
          <p:nvPr/>
        </p:nvSpPr>
        <p:spPr>
          <a:xfrm rot="-5400000">
            <a:off x="-1127068" y="2106288"/>
            <a:ext cx="3327446" cy="230505"/>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2100" b="0" i="0" u="none" strike="noStrike" cap="none">
                <a:solidFill>
                  <a:srgbClr val="C2F970"/>
                </a:solidFill>
                <a:latin typeface="Darker Grotesque"/>
                <a:ea typeface="Darker Grotesque"/>
                <a:cs typeface="Darker Grotesque"/>
                <a:sym typeface="Darker Grotesque"/>
              </a:rPr>
              <a:t>08.12.2024</a:t>
            </a:r>
            <a:endParaRPr/>
          </a:p>
        </p:txBody>
      </p:sp>
      <p:sp>
        <p:nvSpPr>
          <p:cNvPr id="161" name="Google Shape;161;p15"/>
          <p:cNvSpPr txBox="1"/>
          <p:nvPr/>
        </p:nvSpPr>
        <p:spPr>
          <a:xfrm>
            <a:off x="5382057" y="6676005"/>
            <a:ext cx="3627586" cy="712470"/>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n-US" sz="4200" b="1" i="0" u="none" strike="noStrike" cap="none">
                <a:solidFill>
                  <a:srgbClr val="FFFFFF"/>
                </a:solidFill>
                <a:latin typeface="Darker Grotesque Medium"/>
                <a:ea typeface="Darker Grotesque Medium"/>
                <a:cs typeface="Darker Grotesque Medium"/>
                <a:sym typeface="Darker Grotesque Medium"/>
              </a:rPr>
              <a:t>Jane Doe</a:t>
            </a:r>
            <a:endParaRPr/>
          </a:p>
        </p:txBody>
      </p:sp>
      <p:sp>
        <p:nvSpPr>
          <p:cNvPr id="162" name="Google Shape;162;p15"/>
          <p:cNvSpPr txBox="1"/>
          <p:nvPr/>
        </p:nvSpPr>
        <p:spPr>
          <a:xfrm>
            <a:off x="5382057" y="7445625"/>
            <a:ext cx="3627586" cy="36639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0" i="0" u="none" strike="noStrike" cap="none">
                <a:solidFill>
                  <a:srgbClr val="FFFFFF"/>
                </a:solidFill>
                <a:latin typeface="Darker Grotesque Light"/>
                <a:ea typeface="Darker Grotesque Light"/>
                <a:cs typeface="Darker Grotesque Light"/>
                <a:sym typeface="Darker Grotesque Light"/>
              </a:rPr>
              <a:t>position</a:t>
            </a:r>
            <a:endParaRPr/>
          </a:p>
        </p:txBody>
      </p:sp>
      <p:sp>
        <p:nvSpPr>
          <p:cNvPr id="163" name="Google Shape;163;p15"/>
          <p:cNvSpPr txBox="1"/>
          <p:nvPr/>
        </p:nvSpPr>
        <p:spPr>
          <a:xfrm>
            <a:off x="12950856" y="3847437"/>
            <a:ext cx="3970486" cy="712470"/>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n-US" sz="4200" b="1" i="0" u="none" strike="noStrike" cap="none">
                <a:solidFill>
                  <a:srgbClr val="FFFFFF"/>
                </a:solidFill>
                <a:latin typeface="Darker Grotesque Medium"/>
                <a:ea typeface="Darker Grotesque Medium"/>
                <a:cs typeface="Darker Grotesque Medium"/>
                <a:sym typeface="Darker Grotesque Medium"/>
              </a:rPr>
              <a:t>Jane Doe</a:t>
            </a:r>
            <a:endParaRPr/>
          </a:p>
        </p:txBody>
      </p:sp>
      <p:sp>
        <p:nvSpPr>
          <p:cNvPr id="164" name="Google Shape;164;p15"/>
          <p:cNvSpPr txBox="1"/>
          <p:nvPr/>
        </p:nvSpPr>
        <p:spPr>
          <a:xfrm>
            <a:off x="12950856" y="4617057"/>
            <a:ext cx="3970486" cy="36639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0" i="0" u="none" strike="noStrike" cap="none">
                <a:solidFill>
                  <a:srgbClr val="FFFFFF"/>
                </a:solidFill>
                <a:latin typeface="Darker Grotesque Light"/>
                <a:ea typeface="Darker Grotesque Light"/>
                <a:cs typeface="Darker Grotesque Light"/>
                <a:sym typeface="Darker Grotesque Light"/>
              </a:rPr>
              <a:t>position</a:t>
            </a:r>
            <a:endParaRPr/>
          </a:p>
        </p:txBody>
      </p:sp>
      <p:sp>
        <p:nvSpPr>
          <p:cNvPr id="165" name="Google Shape;165;p15"/>
          <p:cNvSpPr txBox="1"/>
          <p:nvPr/>
        </p:nvSpPr>
        <p:spPr>
          <a:xfrm>
            <a:off x="12950856" y="6714379"/>
            <a:ext cx="3970486" cy="712470"/>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n-US" sz="4200" b="1" i="0" u="none" strike="noStrike" cap="none">
                <a:solidFill>
                  <a:srgbClr val="FFFFFF"/>
                </a:solidFill>
                <a:latin typeface="Darker Grotesque Medium"/>
                <a:ea typeface="Darker Grotesque Medium"/>
                <a:cs typeface="Darker Grotesque Medium"/>
                <a:sym typeface="Darker Grotesque Medium"/>
              </a:rPr>
              <a:t>John Doe</a:t>
            </a:r>
            <a:endParaRPr/>
          </a:p>
        </p:txBody>
      </p:sp>
      <p:sp>
        <p:nvSpPr>
          <p:cNvPr id="166" name="Google Shape;166;p15"/>
          <p:cNvSpPr txBox="1"/>
          <p:nvPr/>
        </p:nvSpPr>
        <p:spPr>
          <a:xfrm>
            <a:off x="12950856" y="7483999"/>
            <a:ext cx="3970486" cy="36639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0" i="0" u="none" strike="noStrike" cap="none">
                <a:solidFill>
                  <a:srgbClr val="FFFFFF"/>
                </a:solidFill>
                <a:latin typeface="Darker Grotesque Light"/>
                <a:ea typeface="Darker Grotesque Light"/>
                <a:cs typeface="Darker Grotesque Light"/>
                <a:sym typeface="Darker Grotesque Light"/>
              </a:rPr>
              <a:t>position</a:t>
            </a:r>
            <a:endParaRPr/>
          </a:p>
        </p:txBody>
      </p:sp>
    </p:spTree>
  </p:cSld>
  <p:clrMapOvr>
    <a:masterClrMapping/>
  </p:clrMapOvr>
  <p:transition>
    <p:fade/>
  </p:transition>
</p:sld>
</file>

<file path=ppt/theme/theme1.xml><?xml version="1.0" encoding="utf-8"?>
<a:theme xmlns:a="http://schemas.openxmlformats.org/drawingml/2006/main" name="Bold Minimal E-Commer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1129</Words>
  <Application>Microsoft Office PowerPoint</Application>
  <PresentationFormat>Custom</PresentationFormat>
  <Paragraphs>142</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Darker Grotesque Medium</vt:lpstr>
      <vt:lpstr>Darker Grotesque Light</vt:lpstr>
      <vt:lpstr>Arial</vt:lpstr>
      <vt:lpstr>Calibri</vt:lpstr>
      <vt:lpstr>Darker Grotesque</vt:lpstr>
      <vt:lpstr>Bold Minimal E-Commerce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Rahul Sahu</cp:lastModifiedBy>
  <cp:revision>1</cp:revision>
  <dcterms:modified xsi:type="dcterms:W3CDTF">2025-01-20T20:14:23Z</dcterms:modified>
</cp:coreProperties>
</file>